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0" r:id="rId8"/>
    <p:sldId id="261" r:id="rId9"/>
    <p:sldId id="262" r:id="rId10"/>
    <p:sldId id="263" r:id="rId11"/>
    <p:sldId id="267" r:id="rId12"/>
    <p:sldId id="266" r:id="rId13"/>
    <p:sldId id="265" r:id="rId14"/>
    <p:sldId id="264" r:id="rId15"/>
    <p:sldId id="2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E7C"/>
    <a:srgbClr val="1D86B5"/>
    <a:srgbClr val="008080"/>
    <a:srgbClr val="666699"/>
    <a:srgbClr val="008000"/>
    <a:srgbClr val="990099"/>
    <a:srgbClr val="0033CC"/>
    <a:srgbClr val="00339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0"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Bounds (Place)" userId="S::rob.bounds_derbyshire.gov.uk#ext#@modeshift.onmicrosoft.com::17c51a93-3b62-46c7-b9e7-e5b058781ccd" providerId="AD" clId="Web-{54434618-B4CD-B436-39A1-0644E8DA5BB0}"/>
    <pc:docChg chg="modSld">
      <pc:chgData name="Rob Bounds (Place)" userId="S::rob.bounds_derbyshire.gov.uk#ext#@modeshift.onmicrosoft.com::17c51a93-3b62-46c7-b9e7-e5b058781ccd" providerId="AD" clId="Web-{54434618-B4CD-B436-39A1-0644E8DA5BB0}" dt="2025-08-07T14:55:03.196" v="3" actId="20577"/>
      <pc:docMkLst>
        <pc:docMk/>
      </pc:docMkLst>
      <pc:sldChg chg="modSp">
        <pc:chgData name="Rob Bounds (Place)" userId="S::rob.bounds_derbyshire.gov.uk#ext#@modeshift.onmicrosoft.com::17c51a93-3b62-46c7-b9e7-e5b058781ccd" providerId="AD" clId="Web-{54434618-B4CD-B436-39A1-0644E8DA5BB0}" dt="2025-08-07T14:55:03.196" v="3" actId="20577"/>
        <pc:sldMkLst>
          <pc:docMk/>
          <pc:sldMk cId="3468304491" sldId="261"/>
        </pc:sldMkLst>
        <pc:spChg chg="mod">
          <ac:chgData name="Rob Bounds (Place)" userId="S::rob.bounds_derbyshire.gov.uk#ext#@modeshift.onmicrosoft.com::17c51a93-3b62-46c7-b9e7-e5b058781ccd" providerId="AD" clId="Web-{54434618-B4CD-B436-39A1-0644E8DA5BB0}" dt="2025-08-07T14:55:03.196" v="3" actId="20577"/>
          <ac:spMkLst>
            <pc:docMk/>
            <pc:sldMk cId="3468304491" sldId="261"/>
            <ac:spMk id="66" creationId="{1269CDBF-E897-4554-147F-0662A5CF1B30}"/>
          </ac:spMkLst>
        </pc:spChg>
      </pc:sldChg>
    </pc:docChg>
  </pc:docChgLst>
  <pc:docChgLst>
    <pc:chgData name="Rob Bounds (Place)" userId="S::rob.bounds_derbyshire.gov.uk#ext#@modeshift.onmicrosoft.com::17c51a93-3b62-46c7-b9e7-e5b058781ccd" providerId="AD" clId="Web-{330E7B6E-74F9-3C94-CB40-C1160D026C90}"/>
    <pc:docChg chg="addSld modSld">
      <pc:chgData name="Rob Bounds (Place)" userId="S::rob.bounds_derbyshire.gov.uk#ext#@modeshift.onmicrosoft.com::17c51a93-3b62-46c7-b9e7-e5b058781ccd" providerId="AD" clId="Web-{330E7B6E-74F9-3C94-CB40-C1160D026C90}" dt="2025-08-14T13:44:22.934" v="150" actId="20577"/>
      <pc:docMkLst>
        <pc:docMk/>
      </pc:docMkLst>
      <pc:sldChg chg="addSp delSp modSp add replId">
        <pc:chgData name="Rob Bounds (Place)" userId="S::rob.bounds_derbyshire.gov.uk#ext#@modeshift.onmicrosoft.com::17c51a93-3b62-46c7-b9e7-e5b058781ccd" providerId="AD" clId="Web-{330E7B6E-74F9-3C94-CB40-C1160D026C90}" dt="2025-08-14T13:44:22.934" v="150" actId="20577"/>
        <pc:sldMkLst>
          <pc:docMk/>
          <pc:sldMk cId="1280205119" sldId="267"/>
        </pc:sldMkLst>
        <pc:spChg chg="mod">
          <ac:chgData name="Rob Bounds (Place)" userId="S::rob.bounds_derbyshire.gov.uk#ext#@modeshift.onmicrosoft.com::17c51a93-3b62-46c7-b9e7-e5b058781ccd" providerId="AD" clId="Web-{330E7B6E-74F9-3C94-CB40-C1160D026C90}" dt="2025-08-14T13:33:36.984" v="143" actId="20577"/>
          <ac:spMkLst>
            <pc:docMk/>
            <pc:sldMk cId="1280205119" sldId="267"/>
            <ac:spMk id="2" creationId="{48C5809E-6589-C8C6-8168-E3BE6D8E5D53}"/>
          </ac:spMkLst>
        </pc:spChg>
        <pc:spChg chg="mod">
          <ac:chgData name="Rob Bounds (Place)" userId="S::rob.bounds_derbyshire.gov.uk#ext#@modeshift.onmicrosoft.com::17c51a93-3b62-46c7-b9e7-e5b058781ccd" providerId="AD" clId="Web-{330E7B6E-74F9-3C94-CB40-C1160D026C90}" dt="2025-08-14T13:44:22.934" v="150" actId="20577"/>
          <ac:spMkLst>
            <pc:docMk/>
            <pc:sldMk cId="1280205119" sldId="267"/>
            <ac:spMk id="66" creationId="{51BBFAD8-F8BE-15D1-5BD2-EB358874277C}"/>
          </ac:spMkLst>
        </pc:spChg>
        <pc:picChg chg="add mod">
          <ac:chgData name="Rob Bounds (Place)" userId="S::rob.bounds_derbyshire.gov.uk#ext#@modeshift.onmicrosoft.com::17c51a93-3b62-46c7-b9e7-e5b058781ccd" providerId="AD" clId="Web-{330E7B6E-74F9-3C94-CB40-C1160D026C90}" dt="2025-08-14T13:31:40.416" v="103"/>
          <ac:picMkLst>
            <pc:docMk/>
            <pc:sldMk cId="1280205119" sldId="267"/>
            <ac:picMk id="4" creationId="{DEE86F3D-75BB-2B39-E2E0-11F9E7F1FE0A}"/>
          </ac:picMkLst>
        </pc:picChg>
      </pc:sldChg>
    </pc:docChg>
  </pc:docChgLst>
  <pc:docChgLst>
    <pc:chgData name="Rob Bounds (Place)" userId="a884ecf8-605c-4b50-b5ae-04dd41dfc1ad" providerId="ADAL" clId="{9179326D-279A-4F5D-BFF2-10D3A7744417}"/>
    <pc:docChg chg="undo custSel addSld modSld sldOrd">
      <pc:chgData name="Rob Bounds (Place)" userId="a884ecf8-605c-4b50-b5ae-04dd41dfc1ad" providerId="ADAL" clId="{9179326D-279A-4F5D-BFF2-10D3A7744417}" dt="2025-08-07T13:23:23.661" v="3224" actId="113"/>
      <pc:docMkLst>
        <pc:docMk/>
      </pc:docMkLst>
      <pc:sldChg chg="addSp delSp modSp mod modAnim">
        <pc:chgData name="Rob Bounds (Place)" userId="a884ecf8-605c-4b50-b5ae-04dd41dfc1ad" providerId="ADAL" clId="{9179326D-279A-4F5D-BFF2-10D3A7744417}" dt="2025-08-07T13:23:23.661" v="3224" actId="113"/>
        <pc:sldMkLst>
          <pc:docMk/>
          <pc:sldMk cId="42664326" sldId="256"/>
        </pc:sldMkLst>
        <pc:spChg chg="add mod">
          <ac:chgData name="Rob Bounds (Place)" userId="a884ecf8-605c-4b50-b5ae-04dd41dfc1ad" providerId="ADAL" clId="{9179326D-279A-4F5D-BFF2-10D3A7744417}" dt="2025-08-07T13:07:44.685" v="2801" actId="962"/>
          <ac:spMkLst>
            <pc:docMk/>
            <pc:sldMk cId="42664326" sldId="256"/>
            <ac:spMk id="60" creationId="{06551DDA-6831-1E86-7AD5-23E54C394244}"/>
          </ac:spMkLst>
        </pc:spChg>
        <pc:spChg chg="add mod ord">
          <ac:chgData name="Rob Bounds (Place)" userId="a884ecf8-605c-4b50-b5ae-04dd41dfc1ad" providerId="ADAL" clId="{9179326D-279A-4F5D-BFF2-10D3A7744417}" dt="2025-08-07T13:23:23.661" v="3224" actId="113"/>
          <ac:spMkLst>
            <pc:docMk/>
            <pc:sldMk cId="42664326" sldId="256"/>
            <ac:spMk id="63" creationId="{8AEAA139-3D8D-23DF-3E13-6BBC34A4E7C2}"/>
          </ac:spMkLst>
        </pc:spChg>
        <pc:spChg chg="add mod ord">
          <ac:chgData name="Rob Bounds (Place)" userId="a884ecf8-605c-4b50-b5ae-04dd41dfc1ad" providerId="ADAL" clId="{9179326D-279A-4F5D-BFF2-10D3A7744417}" dt="2025-08-07T13:13:36.692" v="3160"/>
          <ac:spMkLst>
            <pc:docMk/>
            <pc:sldMk cId="42664326" sldId="256"/>
            <ac:spMk id="65" creationId="{03BE1D0F-90E8-61F9-B756-F97161B0A9E0}"/>
          </ac:spMkLst>
        </pc:spChg>
        <pc:spChg chg="mod">
          <ac:chgData name="Rob Bounds (Place)" userId="a884ecf8-605c-4b50-b5ae-04dd41dfc1ad" providerId="ADAL" clId="{9179326D-279A-4F5D-BFF2-10D3A7744417}" dt="2025-08-07T13:22:18.090" v="3223" actId="1076"/>
          <ac:spMkLst>
            <pc:docMk/>
            <pc:sldMk cId="42664326" sldId="256"/>
            <ac:spMk id="73" creationId="{C8BE314C-8604-AF8C-9D99-C8B25C80272C}"/>
          </ac:spMkLst>
        </pc:spChg>
        <pc:spChg chg="mod">
          <ac:chgData name="Rob Bounds (Place)" userId="a884ecf8-605c-4b50-b5ae-04dd41dfc1ad" providerId="ADAL" clId="{9179326D-279A-4F5D-BFF2-10D3A7744417}" dt="2025-08-07T13:22:18.090" v="3223" actId="1076"/>
          <ac:spMkLst>
            <pc:docMk/>
            <pc:sldMk cId="42664326" sldId="256"/>
            <ac:spMk id="78" creationId="{D1E9855D-5644-04EA-96E8-7DA06F2C8A46}"/>
          </ac:spMkLst>
        </pc:spChg>
        <pc:spChg chg="mod">
          <ac:chgData name="Rob Bounds (Place)" userId="a884ecf8-605c-4b50-b5ae-04dd41dfc1ad" providerId="ADAL" clId="{9179326D-279A-4F5D-BFF2-10D3A7744417}" dt="2025-08-07T13:22:18.090" v="3223" actId="1076"/>
          <ac:spMkLst>
            <pc:docMk/>
            <pc:sldMk cId="42664326" sldId="256"/>
            <ac:spMk id="91" creationId="{CF10DB24-59F3-D6E4-6603-63C6EDA24D85}"/>
          </ac:spMkLst>
        </pc:spChg>
        <pc:spChg chg="mod">
          <ac:chgData name="Rob Bounds (Place)" userId="a884ecf8-605c-4b50-b5ae-04dd41dfc1ad" providerId="ADAL" clId="{9179326D-279A-4F5D-BFF2-10D3A7744417}" dt="2025-08-07T13:22:18.090" v="3223" actId="1076"/>
          <ac:spMkLst>
            <pc:docMk/>
            <pc:sldMk cId="42664326" sldId="256"/>
            <ac:spMk id="92" creationId="{460E9282-B2F1-859F-D048-E3278DA71E02}"/>
          </ac:spMkLst>
        </pc:spChg>
        <pc:spChg chg="mod">
          <ac:chgData name="Rob Bounds (Place)" userId="a884ecf8-605c-4b50-b5ae-04dd41dfc1ad" providerId="ADAL" clId="{9179326D-279A-4F5D-BFF2-10D3A7744417}" dt="2025-08-07T13:22:18.090" v="3223" actId="1076"/>
          <ac:spMkLst>
            <pc:docMk/>
            <pc:sldMk cId="42664326" sldId="256"/>
            <ac:spMk id="103" creationId="{519A6342-A476-43D0-98DD-D7EAE0F74433}"/>
          </ac:spMkLst>
        </pc:spChg>
        <pc:spChg chg="mod">
          <ac:chgData name="Rob Bounds (Place)" userId="a884ecf8-605c-4b50-b5ae-04dd41dfc1ad" providerId="ADAL" clId="{9179326D-279A-4F5D-BFF2-10D3A7744417}" dt="2025-08-07T13:22:18.090" v="3223" actId="1076"/>
          <ac:spMkLst>
            <pc:docMk/>
            <pc:sldMk cId="42664326" sldId="256"/>
            <ac:spMk id="105" creationId="{347108B8-4CF5-7761-8290-AC653C7A7EAE}"/>
          </ac:spMkLst>
        </pc:spChg>
        <pc:spChg chg="mod">
          <ac:chgData name="Rob Bounds (Place)" userId="a884ecf8-605c-4b50-b5ae-04dd41dfc1ad" providerId="ADAL" clId="{9179326D-279A-4F5D-BFF2-10D3A7744417}" dt="2025-08-07T13:22:18.090" v="3223" actId="1076"/>
          <ac:spMkLst>
            <pc:docMk/>
            <pc:sldMk cId="42664326" sldId="256"/>
            <ac:spMk id="111" creationId="{6B9E9B1B-9D47-4495-9232-AA69D306EDB2}"/>
          </ac:spMkLst>
        </pc:spChg>
        <pc:spChg chg="mod">
          <ac:chgData name="Rob Bounds (Place)" userId="a884ecf8-605c-4b50-b5ae-04dd41dfc1ad" providerId="ADAL" clId="{9179326D-279A-4F5D-BFF2-10D3A7744417}" dt="2025-08-07T13:22:18.090" v="3223" actId="1076"/>
          <ac:spMkLst>
            <pc:docMk/>
            <pc:sldMk cId="42664326" sldId="256"/>
            <ac:spMk id="113" creationId="{E06EABE3-1025-15E5-D0E6-E7E65F28399D}"/>
          </ac:spMkLst>
        </pc:spChg>
        <pc:spChg chg="mod">
          <ac:chgData name="Rob Bounds (Place)" userId="a884ecf8-605c-4b50-b5ae-04dd41dfc1ad" providerId="ADAL" clId="{9179326D-279A-4F5D-BFF2-10D3A7744417}" dt="2025-08-07T13:22:18.090" v="3223" actId="1076"/>
          <ac:spMkLst>
            <pc:docMk/>
            <pc:sldMk cId="42664326" sldId="256"/>
            <ac:spMk id="114" creationId="{A4DC3069-4EB4-F8BE-3B31-EA1B8E9AA12D}"/>
          </ac:spMkLst>
        </pc:spChg>
        <pc:spChg chg="mod">
          <ac:chgData name="Rob Bounds (Place)" userId="a884ecf8-605c-4b50-b5ae-04dd41dfc1ad" providerId="ADAL" clId="{9179326D-279A-4F5D-BFF2-10D3A7744417}" dt="2025-08-07T13:22:18.090" v="3223" actId="1076"/>
          <ac:spMkLst>
            <pc:docMk/>
            <pc:sldMk cId="42664326" sldId="256"/>
            <ac:spMk id="121" creationId="{BD716F3C-50A9-312F-2243-6BA98C347704}"/>
          </ac:spMkLst>
        </pc:spChg>
      </pc:sldChg>
      <pc:sldChg chg="addSp delSp modSp add mod ord modAnim">
        <pc:chgData name="Rob Bounds (Place)" userId="a884ecf8-605c-4b50-b5ae-04dd41dfc1ad" providerId="ADAL" clId="{9179326D-279A-4F5D-BFF2-10D3A7744417}" dt="2025-08-07T13:14:21.310" v="3165" actId="166"/>
        <pc:sldMkLst>
          <pc:docMk/>
          <pc:sldMk cId="927089317" sldId="257"/>
        </pc:sldMkLst>
        <pc:spChg chg="add mod ord">
          <ac:chgData name="Rob Bounds (Place)" userId="a884ecf8-605c-4b50-b5ae-04dd41dfc1ad" providerId="ADAL" clId="{9179326D-279A-4F5D-BFF2-10D3A7744417}" dt="2025-08-07T13:13:03.441" v="3154"/>
          <ac:spMkLst>
            <pc:docMk/>
            <pc:sldMk cId="927089317" sldId="257"/>
            <ac:spMk id="2" creationId="{954A3DAB-0B5E-188C-DAC2-0E20C63AE18A}"/>
          </ac:spMkLst>
        </pc:spChg>
        <pc:spChg chg="mod">
          <ac:chgData name="Rob Bounds (Place)" userId="a884ecf8-605c-4b50-b5ae-04dd41dfc1ad" providerId="ADAL" clId="{9179326D-279A-4F5D-BFF2-10D3A7744417}" dt="2025-08-06T14:38:08.241" v="307" actId="165"/>
          <ac:spMkLst>
            <pc:docMk/>
            <pc:sldMk cId="927089317" sldId="257"/>
            <ac:spMk id="5" creationId="{1177B13B-63DE-8AE1-7B2B-614C0899687D}"/>
          </ac:spMkLst>
        </pc:spChg>
        <pc:spChg chg="mod">
          <ac:chgData name="Rob Bounds (Place)" userId="a884ecf8-605c-4b50-b5ae-04dd41dfc1ad" providerId="ADAL" clId="{9179326D-279A-4F5D-BFF2-10D3A7744417}" dt="2025-08-06T14:38:08.241" v="307" actId="165"/>
          <ac:spMkLst>
            <pc:docMk/>
            <pc:sldMk cId="927089317" sldId="257"/>
            <ac:spMk id="22" creationId="{913280D8-959C-13B9-1894-B8A9AFF3D845}"/>
          </ac:spMkLst>
        </pc:spChg>
        <pc:spChg chg="mod">
          <ac:chgData name="Rob Bounds (Place)" userId="a884ecf8-605c-4b50-b5ae-04dd41dfc1ad" providerId="ADAL" clId="{9179326D-279A-4F5D-BFF2-10D3A7744417}" dt="2025-08-06T14:38:08.241" v="307" actId="165"/>
          <ac:spMkLst>
            <pc:docMk/>
            <pc:sldMk cId="927089317" sldId="257"/>
            <ac:spMk id="24" creationId="{27FB2C42-DF25-74A1-3390-64233DDD0759}"/>
          </ac:spMkLst>
        </pc:spChg>
        <pc:spChg chg="mod">
          <ac:chgData name="Rob Bounds (Place)" userId="a884ecf8-605c-4b50-b5ae-04dd41dfc1ad" providerId="ADAL" clId="{9179326D-279A-4F5D-BFF2-10D3A7744417}" dt="2025-08-06T14:38:08.241" v="307" actId="165"/>
          <ac:spMkLst>
            <pc:docMk/>
            <pc:sldMk cId="927089317" sldId="257"/>
            <ac:spMk id="26" creationId="{116A7612-0305-90EC-58D5-ABCDEE3706AD}"/>
          </ac:spMkLst>
        </pc:spChg>
        <pc:spChg chg="mod">
          <ac:chgData name="Rob Bounds (Place)" userId="a884ecf8-605c-4b50-b5ae-04dd41dfc1ad" providerId="ADAL" clId="{9179326D-279A-4F5D-BFF2-10D3A7744417}" dt="2025-08-06T14:38:08.241" v="307" actId="165"/>
          <ac:spMkLst>
            <pc:docMk/>
            <pc:sldMk cId="927089317" sldId="257"/>
            <ac:spMk id="34" creationId="{FDEF6D3D-021A-DFCF-1E18-117E80B46E34}"/>
          </ac:spMkLst>
        </pc:spChg>
        <pc:spChg chg="mod">
          <ac:chgData name="Rob Bounds (Place)" userId="a884ecf8-605c-4b50-b5ae-04dd41dfc1ad" providerId="ADAL" clId="{9179326D-279A-4F5D-BFF2-10D3A7744417}" dt="2025-08-06T14:38:08.241" v="307" actId="165"/>
          <ac:spMkLst>
            <pc:docMk/>
            <pc:sldMk cId="927089317" sldId="257"/>
            <ac:spMk id="35" creationId="{1597F970-885D-07A4-F70F-EF086759A552}"/>
          </ac:spMkLst>
        </pc:spChg>
        <pc:spChg chg="mod">
          <ac:chgData name="Rob Bounds (Place)" userId="a884ecf8-605c-4b50-b5ae-04dd41dfc1ad" providerId="ADAL" clId="{9179326D-279A-4F5D-BFF2-10D3A7744417}" dt="2025-08-06T14:38:08.241" v="307" actId="165"/>
          <ac:spMkLst>
            <pc:docMk/>
            <pc:sldMk cId="927089317" sldId="257"/>
            <ac:spMk id="39" creationId="{ECC423EC-72D9-F611-AA4C-0375E686EAA2}"/>
          </ac:spMkLst>
        </pc:spChg>
        <pc:spChg chg="mod">
          <ac:chgData name="Rob Bounds (Place)" userId="a884ecf8-605c-4b50-b5ae-04dd41dfc1ad" providerId="ADAL" clId="{9179326D-279A-4F5D-BFF2-10D3A7744417}" dt="2025-08-06T14:38:08.241" v="307" actId="165"/>
          <ac:spMkLst>
            <pc:docMk/>
            <pc:sldMk cId="927089317" sldId="257"/>
            <ac:spMk id="42" creationId="{022C6C2F-3419-B129-7516-991EB57D3626}"/>
          </ac:spMkLst>
        </pc:spChg>
        <pc:spChg chg="mod">
          <ac:chgData name="Rob Bounds (Place)" userId="a884ecf8-605c-4b50-b5ae-04dd41dfc1ad" providerId="ADAL" clId="{9179326D-279A-4F5D-BFF2-10D3A7744417}" dt="2025-08-06T14:38:08.241" v="307" actId="165"/>
          <ac:spMkLst>
            <pc:docMk/>
            <pc:sldMk cId="927089317" sldId="257"/>
            <ac:spMk id="55" creationId="{BEA71CA6-C0F0-D56D-943D-D0B042DD6DA6}"/>
          </ac:spMkLst>
        </pc:spChg>
        <pc:spChg chg="mod">
          <ac:chgData name="Rob Bounds (Place)" userId="a884ecf8-605c-4b50-b5ae-04dd41dfc1ad" providerId="ADAL" clId="{9179326D-279A-4F5D-BFF2-10D3A7744417}" dt="2025-08-06T14:38:08.241" v="307" actId="165"/>
          <ac:spMkLst>
            <pc:docMk/>
            <pc:sldMk cId="927089317" sldId="257"/>
            <ac:spMk id="59" creationId="{1114C066-08A6-DAAD-C73E-278EE20FCF26}"/>
          </ac:spMkLst>
        </pc:spChg>
        <pc:spChg chg="mod ord">
          <ac:chgData name="Rob Bounds (Place)" userId="a884ecf8-605c-4b50-b5ae-04dd41dfc1ad" providerId="ADAL" clId="{9179326D-279A-4F5D-BFF2-10D3A7744417}" dt="2025-08-07T13:13:05.912" v="3156"/>
          <ac:spMkLst>
            <pc:docMk/>
            <pc:sldMk cId="927089317" sldId="257"/>
            <ac:spMk id="60" creationId="{DC074067-FC4D-16B5-937A-834086245D36}"/>
          </ac:spMkLst>
        </pc:spChg>
        <pc:spChg chg="mod">
          <ac:chgData name="Rob Bounds (Place)" userId="a884ecf8-605c-4b50-b5ae-04dd41dfc1ad" providerId="ADAL" clId="{9179326D-279A-4F5D-BFF2-10D3A7744417}" dt="2025-08-06T14:38:43.745" v="308" actId="338"/>
          <ac:spMkLst>
            <pc:docMk/>
            <pc:sldMk cId="927089317" sldId="257"/>
            <ac:spMk id="61" creationId="{12663C25-9588-0F44-C3AF-485F9A32F182}"/>
          </ac:spMkLst>
        </pc:spChg>
        <pc:spChg chg="add mod">
          <ac:chgData name="Rob Bounds (Place)" userId="a884ecf8-605c-4b50-b5ae-04dd41dfc1ad" providerId="ADAL" clId="{9179326D-279A-4F5D-BFF2-10D3A7744417}" dt="2025-08-07T12:49:00.806" v="2676" actId="20577"/>
          <ac:spMkLst>
            <pc:docMk/>
            <pc:sldMk cId="927089317" sldId="257"/>
            <ac:spMk id="63" creationId="{4F9AA3CE-C889-8FAB-2ADA-79D7AA242EF8}"/>
          </ac:spMkLst>
        </pc:spChg>
        <pc:grpChg chg="mod">
          <ac:chgData name="Rob Bounds (Place)" userId="a884ecf8-605c-4b50-b5ae-04dd41dfc1ad" providerId="ADAL" clId="{9179326D-279A-4F5D-BFF2-10D3A7744417}" dt="2025-08-06T14:38:43.745" v="308" actId="338"/>
          <ac:grpSpMkLst>
            <pc:docMk/>
            <pc:sldMk cId="927089317" sldId="257"/>
            <ac:grpSpMk id="4" creationId="{5A651ECF-DF03-3A4F-837D-B0B162CA2A73}"/>
          </ac:grpSpMkLst>
        </pc:grpChg>
        <pc:grpChg chg="mod">
          <ac:chgData name="Rob Bounds (Place)" userId="a884ecf8-605c-4b50-b5ae-04dd41dfc1ad" providerId="ADAL" clId="{9179326D-279A-4F5D-BFF2-10D3A7744417}" dt="2025-08-06T14:38:43.745" v="308" actId="338"/>
          <ac:grpSpMkLst>
            <pc:docMk/>
            <pc:sldMk cId="927089317" sldId="257"/>
            <ac:grpSpMk id="28" creationId="{D9176347-4E4E-186E-5C96-7581819D304F}"/>
          </ac:grpSpMkLst>
        </pc:grpChg>
        <pc:grpChg chg="mod">
          <ac:chgData name="Rob Bounds (Place)" userId="a884ecf8-605c-4b50-b5ae-04dd41dfc1ad" providerId="ADAL" clId="{9179326D-279A-4F5D-BFF2-10D3A7744417}" dt="2025-08-06T14:38:43.745" v="308" actId="338"/>
          <ac:grpSpMkLst>
            <pc:docMk/>
            <pc:sldMk cId="927089317" sldId="257"/>
            <ac:grpSpMk id="48" creationId="{EAA632DD-BA31-B0A8-7F14-9B0EC4E4FCDD}"/>
          </ac:grpSpMkLst>
        </pc:grpChg>
        <pc:grpChg chg="add mod">
          <ac:chgData name="Rob Bounds (Place)" userId="a884ecf8-605c-4b50-b5ae-04dd41dfc1ad" providerId="ADAL" clId="{9179326D-279A-4F5D-BFF2-10D3A7744417}" dt="2025-08-07T13:14:21.310" v="3165" actId="166"/>
          <ac:grpSpMkLst>
            <pc:docMk/>
            <pc:sldMk cId="927089317" sldId="257"/>
            <ac:grpSpMk id="65" creationId="{D2D9D6B7-743A-CA9A-3867-1C4A7899D496}"/>
          </ac:grpSpMkLst>
        </pc:grpChg>
      </pc:sldChg>
      <pc:sldChg chg="addSp delSp modSp add mod ord modAnim">
        <pc:chgData name="Rob Bounds (Place)" userId="a884ecf8-605c-4b50-b5ae-04dd41dfc1ad" providerId="ADAL" clId="{9179326D-279A-4F5D-BFF2-10D3A7744417}" dt="2025-08-07T13:08:54.293" v="3003" actId="962"/>
        <pc:sldMkLst>
          <pc:docMk/>
          <pc:sldMk cId="3072966972" sldId="258"/>
        </pc:sldMkLst>
        <pc:spChg chg="mod">
          <ac:chgData name="Rob Bounds (Place)" userId="a884ecf8-605c-4b50-b5ae-04dd41dfc1ad" providerId="ADAL" clId="{9179326D-279A-4F5D-BFF2-10D3A7744417}" dt="2025-08-06T14:31:06.198" v="293" actId="1076"/>
          <ac:spMkLst>
            <pc:docMk/>
            <pc:sldMk cId="3072966972" sldId="258"/>
            <ac:spMk id="2" creationId="{9F6AD8E1-5EC7-6704-F019-6A83434EBD14}"/>
          </ac:spMkLst>
        </pc:spChg>
        <pc:spChg chg="mod">
          <ac:chgData name="Rob Bounds (Place)" userId="a884ecf8-605c-4b50-b5ae-04dd41dfc1ad" providerId="ADAL" clId="{9179326D-279A-4F5D-BFF2-10D3A7744417}" dt="2025-08-07T13:06:42.352" v="2790" actId="962"/>
          <ac:spMkLst>
            <pc:docMk/>
            <pc:sldMk cId="3072966972" sldId="258"/>
            <ac:spMk id="60" creationId="{214DE64C-1091-7D35-C9B8-3748E872D323}"/>
          </ac:spMkLst>
        </pc:spChg>
        <pc:spChg chg="add mod">
          <ac:chgData name="Rob Bounds (Place)" userId="a884ecf8-605c-4b50-b5ae-04dd41dfc1ad" providerId="ADAL" clId="{9179326D-279A-4F5D-BFF2-10D3A7744417}" dt="2025-08-07T13:00:51.590" v="2736" actId="255"/>
          <ac:spMkLst>
            <pc:docMk/>
            <pc:sldMk cId="3072966972" sldId="258"/>
            <ac:spMk id="66" creationId="{F0C6E0E4-CB28-A9F6-95C5-A6A5AAB33135}"/>
          </ac:spMkLst>
        </pc:spChg>
        <pc:spChg chg="mod">
          <ac:chgData name="Rob Bounds (Place)" userId="a884ecf8-605c-4b50-b5ae-04dd41dfc1ad" providerId="ADAL" clId="{9179326D-279A-4F5D-BFF2-10D3A7744417}" dt="2025-08-06T14:38:50.020" v="310"/>
          <ac:spMkLst>
            <pc:docMk/>
            <pc:sldMk cId="3072966972" sldId="258"/>
            <ac:spMk id="74" creationId="{E43741A4-FBB3-CFCF-551F-6C08C63113DC}"/>
          </ac:spMkLst>
        </pc:spChg>
        <pc:spChg chg="mod">
          <ac:chgData name="Rob Bounds (Place)" userId="a884ecf8-605c-4b50-b5ae-04dd41dfc1ad" providerId="ADAL" clId="{9179326D-279A-4F5D-BFF2-10D3A7744417}" dt="2025-08-06T14:38:50.020" v="310"/>
          <ac:spMkLst>
            <pc:docMk/>
            <pc:sldMk cId="3072966972" sldId="258"/>
            <ac:spMk id="76" creationId="{A8D48E5D-815D-A8DE-D2F3-BADA11E3BCC9}"/>
          </ac:spMkLst>
        </pc:spChg>
        <pc:spChg chg="mod">
          <ac:chgData name="Rob Bounds (Place)" userId="a884ecf8-605c-4b50-b5ae-04dd41dfc1ad" providerId="ADAL" clId="{9179326D-279A-4F5D-BFF2-10D3A7744417}" dt="2025-08-06T14:38:50.020" v="310"/>
          <ac:spMkLst>
            <pc:docMk/>
            <pc:sldMk cId="3072966972" sldId="258"/>
            <ac:spMk id="83" creationId="{80972554-7833-8CBB-9512-3AF6D886EE3C}"/>
          </ac:spMkLst>
        </pc:spChg>
        <pc:spChg chg="mod">
          <ac:chgData name="Rob Bounds (Place)" userId="a884ecf8-605c-4b50-b5ae-04dd41dfc1ad" providerId="ADAL" clId="{9179326D-279A-4F5D-BFF2-10D3A7744417}" dt="2025-08-06T14:38:50.020" v="310"/>
          <ac:spMkLst>
            <pc:docMk/>
            <pc:sldMk cId="3072966972" sldId="258"/>
            <ac:spMk id="1027" creationId="{AE822CB3-7679-DFAC-40D1-33AB95B5E66F}"/>
          </ac:spMkLst>
        </pc:spChg>
        <pc:spChg chg="mod">
          <ac:chgData name="Rob Bounds (Place)" userId="a884ecf8-605c-4b50-b5ae-04dd41dfc1ad" providerId="ADAL" clId="{9179326D-279A-4F5D-BFF2-10D3A7744417}" dt="2025-08-06T14:38:50.020" v="310"/>
          <ac:spMkLst>
            <pc:docMk/>
            <pc:sldMk cId="3072966972" sldId="258"/>
            <ac:spMk id="1039" creationId="{C7BE8708-CA64-BAC1-09CD-C343529C9B4B}"/>
          </ac:spMkLst>
        </pc:spChg>
        <pc:spChg chg="mod">
          <ac:chgData name="Rob Bounds (Place)" userId="a884ecf8-605c-4b50-b5ae-04dd41dfc1ad" providerId="ADAL" clId="{9179326D-279A-4F5D-BFF2-10D3A7744417}" dt="2025-08-06T14:38:50.020" v="310"/>
          <ac:spMkLst>
            <pc:docMk/>
            <pc:sldMk cId="3072966972" sldId="258"/>
            <ac:spMk id="1042" creationId="{2EA2911B-57FB-DCC6-41EA-4B702E483292}"/>
          </ac:spMkLst>
        </pc:spChg>
        <pc:spChg chg="mod">
          <ac:chgData name="Rob Bounds (Place)" userId="a884ecf8-605c-4b50-b5ae-04dd41dfc1ad" providerId="ADAL" clId="{9179326D-279A-4F5D-BFF2-10D3A7744417}" dt="2025-08-06T14:38:50.020" v="310"/>
          <ac:spMkLst>
            <pc:docMk/>
            <pc:sldMk cId="3072966972" sldId="258"/>
            <ac:spMk id="1045" creationId="{F2E8F249-33D1-5B12-E6F7-2FDB1B464541}"/>
          </ac:spMkLst>
        </pc:spChg>
        <pc:spChg chg="mod">
          <ac:chgData name="Rob Bounds (Place)" userId="a884ecf8-605c-4b50-b5ae-04dd41dfc1ad" providerId="ADAL" clId="{9179326D-279A-4F5D-BFF2-10D3A7744417}" dt="2025-08-06T14:38:50.020" v="310"/>
          <ac:spMkLst>
            <pc:docMk/>
            <pc:sldMk cId="3072966972" sldId="258"/>
            <ac:spMk id="1048" creationId="{107C599E-561E-3757-0134-99231540563E}"/>
          </ac:spMkLst>
        </pc:spChg>
        <pc:spChg chg="mod">
          <ac:chgData name="Rob Bounds (Place)" userId="a884ecf8-605c-4b50-b5ae-04dd41dfc1ad" providerId="ADAL" clId="{9179326D-279A-4F5D-BFF2-10D3A7744417}" dt="2025-08-06T14:38:50.020" v="310"/>
          <ac:spMkLst>
            <pc:docMk/>
            <pc:sldMk cId="3072966972" sldId="258"/>
            <ac:spMk id="1049" creationId="{13EE10E1-6532-5BA6-0106-107FA84508DA}"/>
          </ac:spMkLst>
        </pc:spChg>
        <pc:spChg chg="mod">
          <ac:chgData name="Rob Bounds (Place)" userId="a884ecf8-605c-4b50-b5ae-04dd41dfc1ad" providerId="ADAL" clId="{9179326D-279A-4F5D-BFF2-10D3A7744417}" dt="2025-08-06T14:38:50.020" v="310"/>
          <ac:spMkLst>
            <pc:docMk/>
            <pc:sldMk cId="3072966972" sldId="258"/>
            <ac:spMk id="1053" creationId="{ABE21142-57B9-8DE8-30AF-211F06AA0351}"/>
          </ac:spMkLst>
        </pc:spChg>
        <pc:grpChg chg="mod">
          <ac:chgData name="Rob Bounds (Place)" userId="a884ecf8-605c-4b50-b5ae-04dd41dfc1ad" providerId="ADAL" clId="{9179326D-279A-4F5D-BFF2-10D3A7744417}" dt="2025-08-07T13:08:54.293" v="3003" actId="962"/>
          <ac:grpSpMkLst>
            <pc:docMk/>
            <pc:sldMk cId="3072966972" sldId="258"/>
            <ac:grpSpMk id="67" creationId="{1D91EFDE-57DD-D785-CCBD-7BFD8DA3F682}"/>
          </ac:grpSpMkLst>
        </pc:grpChg>
        <pc:picChg chg="add mod">
          <ac:chgData name="Rob Bounds (Place)" userId="a884ecf8-605c-4b50-b5ae-04dd41dfc1ad" providerId="ADAL" clId="{9179326D-279A-4F5D-BFF2-10D3A7744417}" dt="2025-08-07T13:07:23.460" v="2792" actId="962"/>
          <ac:picMkLst>
            <pc:docMk/>
            <pc:sldMk cId="3072966972" sldId="258"/>
            <ac:picMk id="1026" creationId="{5CF85239-A37E-3B73-96AF-0BB59AAACB9A}"/>
          </ac:picMkLst>
        </pc:picChg>
      </pc:sldChg>
      <pc:sldChg chg="addSp delSp modSp add mod modAnim">
        <pc:chgData name="Rob Bounds (Place)" userId="a884ecf8-605c-4b50-b5ae-04dd41dfc1ad" providerId="ADAL" clId="{9179326D-279A-4F5D-BFF2-10D3A7744417}" dt="2025-08-07T13:10:29.935" v="3005" actId="962"/>
        <pc:sldMkLst>
          <pc:docMk/>
          <pc:sldMk cId="3421095889" sldId="259"/>
        </pc:sldMkLst>
        <pc:spChg chg="mod">
          <ac:chgData name="Rob Bounds (Place)" userId="a884ecf8-605c-4b50-b5ae-04dd41dfc1ad" providerId="ADAL" clId="{9179326D-279A-4F5D-BFF2-10D3A7744417}" dt="2025-08-06T14:57:56.050" v="462" actId="207"/>
          <ac:spMkLst>
            <pc:docMk/>
            <pc:sldMk cId="3421095889" sldId="259"/>
            <ac:spMk id="2" creationId="{1B492615-2690-F754-A9B4-A1D24901C8D6}"/>
          </ac:spMkLst>
        </pc:spChg>
        <pc:spChg chg="mod">
          <ac:chgData name="Rob Bounds (Place)" userId="a884ecf8-605c-4b50-b5ae-04dd41dfc1ad" providerId="ADAL" clId="{9179326D-279A-4F5D-BFF2-10D3A7744417}" dt="2025-08-07T13:07:44.569" v="2793" actId="962"/>
          <ac:spMkLst>
            <pc:docMk/>
            <pc:sldMk cId="3421095889" sldId="259"/>
            <ac:spMk id="60" creationId="{578E14F5-EB40-AB6A-44E7-93FCAFF01DCA}"/>
          </ac:spMkLst>
        </pc:spChg>
        <pc:spChg chg="mod">
          <ac:chgData name="Rob Bounds (Place)" userId="a884ecf8-605c-4b50-b5ae-04dd41dfc1ad" providerId="ADAL" clId="{9179326D-279A-4F5D-BFF2-10D3A7744417}" dt="2025-08-07T13:00:58.965" v="2737" actId="255"/>
          <ac:spMkLst>
            <pc:docMk/>
            <pc:sldMk cId="3421095889" sldId="259"/>
            <ac:spMk id="66" creationId="{69F38A0A-0F01-754D-33FE-3BA32093102A}"/>
          </ac:spMkLst>
        </pc:spChg>
        <pc:spChg chg="mod">
          <ac:chgData name="Rob Bounds (Place)" userId="a884ecf8-605c-4b50-b5ae-04dd41dfc1ad" providerId="ADAL" clId="{9179326D-279A-4F5D-BFF2-10D3A7744417}" dt="2025-08-06T14:38:58.488" v="312"/>
          <ac:spMkLst>
            <pc:docMk/>
            <pc:sldMk cId="3421095889" sldId="259"/>
            <ac:spMk id="72" creationId="{1C134CE0-BB64-6679-21FF-65349B85FC20}"/>
          </ac:spMkLst>
        </pc:spChg>
        <pc:spChg chg="mod">
          <ac:chgData name="Rob Bounds (Place)" userId="a884ecf8-605c-4b50-b5ae-04dd41dfc1ad" providerId="ADAL" clId="{9179326D-279A-4F5D-BFF2-10D3A7744417}" dt="2025-08-06T14:38:58.488" v="312"/>
          <ac:spMkLst>
            <pc:docMk/>
            <pc:sldMk cId="3421095889" sldId="259"/>
            <ac:spMk id="79" creationId="{DC00F5B1-B41C-F4BE-1CB3-32DD743B452C}"/>
          </ac:spMkLst>
        </pc:spChg>
        <pc:spChg chg="mod">
          <ac:chgData name="Rob Bounds (Place)" userId="a884ecf8-605c-4b50-b5ae-04dd41dfc1ad" providerId="ADAL" clId="{9179326D-279A-4F5D-BFF2-10D3A7744417}" dt="2025-08-06T14:38:58.488" v="312"/>
          <ac:spMkLst>
            <pc:docMk/>
            <pc:sldMk cId="3421095889" sldId="259"/>
            <ac:spMk id="80" creationId="{6D6D9194-5FBC-1E2C-AAB3-980AFE87AECA}"/>
          </ac:spMkLst>
        </pc:spChg>
        <pc:spChg chg="mod">
          <ac:chgData name="Rob Bounds (Place)" userId="a884ecf8-605c-4b50-b5ae-04dd41dfc1ad" providerId="ADAL" clId="{9179326D-279A-4F5D-BFF2-10D3A7744417}" dt="2025-08-06T14:38:58.488" v="312"/>
          <ac:spMkLst>
            <pc:docMk/>
            <pc:sldMk cId="3421095889" sldId="259"/>
            <ac:spMk id="81" creationId="{F76C964B-1666-3B7C-77EE-5A0D55B5457C}"/>
          </ac:spMkLst>
        </pc:spChg>
        <pc:spChg chg="mod">
          <ac:chgData name="Rob Bounds (Place)" userId="a884ecf8-605c-4b50-b5ae-04dd41dfc1ad" providerId="ADAL" clId="{9179326D-279A-4F5D-BFF2-10D3A7744417}" dt="2025-08-06T14:38:58.488" v="312"/>
          <ac:spMkLst>
            <pc:docMk/>
            <pc:sldMk cId="3421095889" sldId="259"/>
            <ac:spMk id="89" creationId="{D0FABD81-3FD7-9236-03BD-228F7329353C}"/>
          </ac:spMkLst>
        </pc:spChg>
        <pc:spChg chg="mod">
          <ac:chgData name="Rob Bounds (Place)" userId="a884ecf8-605c-4b50-b5ae-04dd41dfc1ad" providerId="ADAL" clId="{9179326D-279A-4F5D-BFF2-10D3A7744417}" dt="2025-08-06T14:38:58.488" v="312"/>
          <ac:spMkLst>
            <pc:docMk/>
            <pc:sldMk cId="3421095889" sldId="259"/>
            <ac:spMk id="92" creationId="{1C86AC9C-C713-6023-2AD9-BD44B05C8BDF}"/>
          </ac:spMkLst>
        </pc:spChg>
        <pc:spChg chg="mod">
          <ac:chgData name="Rob Bounds (Place)" userId="a884ecf8-605c-4b50-b5ae-04dd41dfc1ad" providerId="ADAL" clId="{9179326D-279A-4F5D-BFF2-10D3A7744417}" dt="2025-08-06T14:38:58.488" v="312"/>
          <ac:spMkLst>
            <pc:docMk/>
            <pc:sldMk cId="3421095889" sldId="259"/>
            <ac:spMk id="93" creationId="{12978525-773D-96A3-F83E-A528E12AD544}"/>
          </ac:spMkLst>
        </pc:spChg>
        <pc:spChg chg="mod">
          <ac:chgData name="Rob Bounds (Place)" userId="a884ecf8-605c-4b50-b5ae-04dd41dfc1ad" providerId="ADAL" clId="{9179326D-279A-4F5D-BFF2-10D3A7744417}" dt="2025-08-06T14:38:58.488" v="312"/>
          <ac:spMkLst>
            <pc:docMk/>
            <pc:sldMk cId="3421095889" sldId="259"/>
            <ac:spMk id="1038" creationId="{BD7CF8E0-A330-50AA-BB62-2F9797EFFCDE}"/>
          </ac:spMkLst>
        </pc:spChg>
        <pc:spChg chg="mod">
          <ac:chgData name="Rob Bounds (Place)" userId="a884ecf8-605c-4b50-b5ae-04dd41dfc1ad" providerId="ADAL" clId="{9179326D-279A-4F5D-BFF2-10D3A7744417}" dt="2025-08-06T14:38:58.488" v="312"/>
          <ac:spMkLst>
            <pc:docMk/>
            <pc:sldMk cId="3421095889" sldId="259"/>
            <ac:spMk id="1044" creationId="{939C303B-CC82-73AA-15A6-1D0AF4FBC4A7}"/>
          </ac:spMkLst>
        </pc:spChg>
        <pc:spChg chg="mod">
          <ac:chgData name="Rob Bounds (Place)" userId="a884ecf8-605c-4b50-b5ae-04dd41dfc1ad" providerId="ADAL" clId="{9179326D-279A-4F5D-BFF2-10D3A7744417}" dt="2025-08-06T14:38:58.488" v="312"/>
          <ac:spMkLst>
            <pc:docMk/>
            <pc:sldMk cId="3421095889" sldId="259"/>
            <ac:spMk id="1046" creationId="{2A94988E-D6F9-BE8D-ADF8-DB030C00C0A4}"/>
          </ac:spMkLst>
        </pc:spChg>
        <pc:grpChg chg="mod">
          <ac:chgData name="Rob Bounds (Place)" userId="a884ecf8-605c-4b50-b5ae-04dd41dfc1ad" providerId="ADAL" clId="{9179326D-279A-4F5D-BFF2-10D3A7744417}" dt="2025-08-07T13:10:29.935" v="3005" actId="962"/>
          <ac:grpSpMkLst>
            <pc:docMk/>
            <pc:sldMk cId="3421095889" sldId="259"/>
            <ac:grpSpMk id="3" creationId="{DAEC10DC-63C9-0F62-1304-75F49792CE3C}"/>
          </ac:grpSpMkLst>
        </pc:grpChg>
        <pc:picChg chg="add mod">
          <ac:chgData name="Rob Bounds (Place)" userId="a884ecf8-605c-4b50-b5ae-04dd41dfc1ad" providerId="ADAL" clId="{9179326D-279A-4F5D-BFF2-10D3A7744417}" dt="2025-08-06T14:42:37.982" v="321"/>
          <ac:picMkLst>
            <pc:docMk/>
            <pc:sldMk cId="3421095889" sldId="259"/>
            <ac:picMk id="2050" creationId="{A4995D1D-7D24-683C-EEDD-1B3F98C905E4}"/>
          </ac:picMkLst>
        </pc:picChg>
      </pc:sldChg>
      <pc:sldChg chg="addSp delSp modSp add mod modAnim">
        <pc:chgData name="Rob Bounds (Place)" userId="a884ecf8-605c-4b50-b5ae-04dd41dfc1ad" providerId="ADAL" clId="{9179326D-279A-4F5D-BFF2-10D3A7744417}" dt="2025-08-07T13:10:33.401" v="3007" actId="962"/>
        <pc:sldMkLst>
          <pc:docMk/>
          <pc:sldMk cId="3776121430" sldId="260"/>
        </pc:sldMkLst>
        <pc:spChg chg="mod">
          <ac:chgData name="Rob Bounds (Place)" userId="a884ecf8-605c-4b50-b5ae-04dd41dfc1ad" providerId="ADAL" clId="{9179326D-279A-4F5D-BFF2-10D3A7744417}" dt="2025-08-07T13:01:18.028" v="2740" actId="1076"/>
          <ac:spMkLst>
            <pc:docMk/>
            <pc:sldMk cId="3776121430" sldId="260"/>
            <ac:spMk id="2" creationId="{BBBC3227-3674-C507-4EBF-689F49547FD0}"/>
          </ac:spMkLst>
        </pc:spChg>
        <pc:spChg chg="mod">
          <ac:chgData name="Rob Bounds (Place)" userId="a884ecf8-605c-4b50-b5ae-04dd41dfc1ad" providerId="ADAL" clId="{9179326D-279A-4F5D-BFF2-10D3A7744417}" dt="2025-08-07T13:07:44.584" v="2794" actId="962"/>
          <ac:spMkLst>
            <pc:docMk/>
            <pc:sldMk cId="3776121430" sldId="260"/>
            <ac:spMk id="60" creationId="{8E28B887-BF28-0428-D6AD-D193EAB52A41}"/>
          </ac:spMkLst>
        </pc:spChg>
        <pc:spChg chg="mod">
          <ac:chgData name="Rob Bounds (Place)" userId="a884ecf8-605c-4b50-b5ae-04dd41dfc1ad" providerId="ADAL" clId="{9179326D-279A-4F5D-BFF2-10D3A7744417}" dt="2025-08-07T13:01:13.313" v="2739" actId="1076"/>
          <ac:spMkLst>
            <pc:docMk/>
            <pc:sldMk cId="3776121430" sldId="260"/>
            <ac:spMk id="66" creationId="{99535F51-A099-178C-364D-589D132B33FC}"/>
          </ac:spMkLst>
        </pc:spChg>
        <pc:grpChg chg="mod">
          <ac:chgData name="Rob Bounds (Place)" userId="a884ecf8-605c-4b50-b5ae-04dd41dfc1ad" providerId="ADAL" clId="{9179326D-279A-4F5D-BFF2-10D3A7744417}" dt="2025-08-07T13:10:33.401" v="3007" actId="962"/>
          <ac:grpSpMkLst>
            <pc:docMk/>
            <pc:sldMk cId="3776121430" sldId="260"/>
            <ac:grpSpMk id="3" creationId="{4D81A512-4EB0-0138-9821-DC86381E142E}"/>
          </ac:grpSpMkLst>
        </pc:grpChg>
        <pc:picChg chg="add mod">
          <ac:chgData name="Rob Bounds (Place)" userId="a884ecf8-605c-4b50-b5ae-04dd41dfc1ad" providerId="ADAL" clId="{9179326D-279A-4F5D-BFF2-10D3A7744417}" dt="2025-08-06T15:06:10.647" v="557" actId="1076"/>
          <ac:picMkLst>
            <pc:docMk/>
            <pc:sldMk cId="3776121430" sldId="260"/>
            <ac:picMk id="3074" creationId="{B74D8453-6DCE-6C51-1939-FD44C30E616E}"/>
          </ac:picMkLst>
        </pc:picChg>
      </pc:sldChg>
      <pc:sldChg chg="addSp delSp modSp add mod modAnim">
        <pc:chgData name="Rob Bounds (Place)" userId="a884ecf8-605c-4b50-b5ae-04dd41dfc1ad" providerId="ADAL" clId="{9179326D-279A-4F5D-BFF2-10D3A7744417}" dt="2025-08-07T13:16:11.315" v="3166" actId="20577"/>
        <pc:sldMkLst>
          <pc:docMk/>
          <pc:sldMk cId="3468304491" sldId="261"/>
        </pc:sldMkLst>
        <pc:spChg chg="mod">
          <ac:chgData name="Rob Bounds (Place)" userId="a884ecf8-605c-4b50-b5ae-04dd41dfc1ad" providerId="ADAL" clId="{9179326D-279A-4F5D-BFF2-10D3A7744417}" dt="2025-08-07T13:01:58.039" v="2746" actId="1076"/>
          <ac:spMkLst>
            <pc:docMk/>
            <pc:sldMk cId="3468304491" sldId="261"/>
            <ac:spMk id="2" creationId="{FC97C12D-E13C-F717-BDA5-66346DF12829}"/>
          </ac:spMkLst>
        </pc:spChg>
        <pc:spChg chg="mod">
          <ac:chgData name="Rob Bounds (Place)" userId="a884ecf8-605c-4b50-b5ae-04dd41dfc1ad" providerId="ADAL" clId="{9179326D-279A-4F5D-BFF2-10D3A7744417}" dt="2025-08-07T13:07:44.602" v="2795" actId="962"/>
          <ac:spMkLst>
            <pc:docMk/>
            <pc:sldMk cId="3468304491" sldId="261"/>
            <ac:spMk id="60" creationId="{9F37C10F-9D45-A145-C25B-3DBE26208220}"/>
          </ac:spMkLst>
        </pc:spChg>
        <pc:spChg chg="mod">
          <ac:chgData name="Rob Bounds (Place)" userId="a884ecf8-605c-4b50-b5ae-04dd41dfc1ad" providerId="ADAL" clId="{9179326D-279A-4F5D-BFF2-10D3A7744417}" dt="2025-08-07T13:16:11.315" v="3166" actId="20577"/>
          <ac:spMkLst>
            <pc:docMk/>
            <pc:sldMk cId="3468304491" sldId="261"/>
            <ac:spMk id="66" creationId="{1269CDBF-E897-4554-147F-0662A5CF1B30}"/>
          </ac:spMkLst>
        </pc:spChg>
        <pc:grpChg chg="mod">
          <ac:chgData name="Rob Bounds (Place)" userId="a884ecf8-605c-4b50-b5ae-04dd41dfc1ad" providerId="ADAL" clId="{9179326D-279A-4F5D-BFF2-10D3A7744417}" dt="2025-08-07T13:10:37.031" v="3009" actId="962"/>
          <ac:grpSpMkLst>
            <pc:docMk/>
            <pc:sldMk cId="3468304491" sldId="261"/>
            <ac:grpSpMk id="3" creationId="{F0AD2324-6E9A-16D2-D3E7-D33B0EA45340}"/>
          </ac:grpSpMkLst>
        </pc:grpChg>
        <pc:picChg chg="add mod">
          <ac:chgData name="Rob Bounds (Place)" userId="a884ecf8-605c-4b50-b5ae-04dd41dfc1ad" providerId="ADAL" clId="{9179326D-279A-4F5D-BFF2-10D3A7744417}" dt="2025-08-06T15:56:16.106" v="967" actId="1076"/>
          <ac:picMkLst>
            <pc:docMk/>
            <pc:sldMk cId="3468304491" sldId="261"/>
            <ac:picMk id="4098" creationId="{4D7592E2-C568-4354-7DBA-5F40B24D2D4D}"/>
          </ac:picMkLst>
        </pc:picChg>
      </pc:sldChg>
      <pc:sldChg chg="addSp delSp modSp add mod modAnim">
        <pc:chgData name="Rob Bounds (Place)" userId="a884ecf8-605c-4b50-b5ae-04dd41dfc1ad" providerId="ADAL" clId="{9179326D-279A-4F5D-BFF2-10D3A7744417}" dt="2025-08-07T13:16:55.271" v="3168" actId="1076"/>
        <pc:sldMkLst>
          <pc:docMk/>
          <pc:sldMk cId="1033341117" sldId="262"/>
        </pc:sldMkLst>
        <pc:spChg chg="mod">
          <ac:chgData name="Rob Bounds (Place)" userId="a884ecf8-605c-4b50-b5ae-04dd41dfc1ad" providerId="ADAL" clId="{9179326D-279A-4F5D-BFF2-10D3A7744417}" dt="2025-08-07T13:16:55.271" v="3168" actId="1076"/>
          <ac:spMkLst>
            <pc:docMk/>
            <pc:sldMk cId="1033341117" sldId="262"/>
            <ac:spMk id="2" creationId="{D2C8B2BE-D4FA-3007-72F7-161A8A143F32}"/>
          </ac:spMkLst>
        </pc:spChg>
        <pc:spChg chg="mod">
          <ac:chgData name="Rob Bounds (Place)" userId="a884ecf8-605c-4b50-b5ae-04dd41dfc1ad" providerId="ADAL" clId="{9179326D-279A-4F5D-BFF2-10D3A7744417}" dt="2025-08-07T13:07:44.618" v="2796" actId="962"/>
          <ac:spMkLst>
            <pc:docMk/>
            <pc:sldMk cId="1033341117" sldId="262"/>
            <ac:spMk id="60" creationId="{6A453725-CC8E-9C19-F59A-B215082635A4}"/>
          </ac:spMkLst>
        </pc:spChg>
        <pc:spChg chg="mod">
          <ac:chgData name="Rob Bounds (Place)" userId="a884ecf8-605c-4b50-b5ae-04dd41dfc1ad" providerId="ADAL" clId="{9179326D-279A-4F5D-BFF2-10D3A7744417}" dt="2025-08-07T13:02:12.750" v="2747" actId="255"/>
          <ac:spMkLst>
            <pc:docMk/>
            <pc:sldMk cId="1033341117" sldId="262"/>
            <ac:spMk id="66" creationId="{C092C381-2064-E0AF-7D60-71374F267A84}"/>
          </ac:spMkLst>
        </pc:spChg>
        <pc:grpChg chg="mod">
          <ac:chgData name="Rob Bounds (Place)" userId="a884ecf8-605c-4b50-b5ae-04dd41dfc1ad" providerId="ADAL" clId="{9179326D-279A-4F5D-BFF2-10D3A7744417}" dt="2025-08-07T13:10:39.726" v="3011" actId="962"/>
          <ac:grpSpMkLst>
            <pc:docMk/>
            <pc:sldMk cId="1033341117" sldId="262"/>
            <ac:grpSpMk id="3" creationId="{D75C12C9-4E5C-E0C5-363D-E584CCF82D78}"/>
          </ac:grpSpMkLst>
        </pc:grpChg>
        <pc:picChg chg="add mod">
          <ac:chgData name="Rob Bounds (Place)" userId="a884ecf8-605c-4b50-b5ae-04dd41dfc1ad" providerId="ADAL" clId="{9179326D-279A-4F5D-BFF2-10D3A7744417}" dt="2025-08-07T09:51:22.348" v="994"/>
          <ac:picMkLst>
            <pc:docMk/>
            <pc:sldMk cId="1033341117" sldId="262"/>
            <ac:picMk id="1026" creationId="{01454298-D8C0-2F54-4C9F-3BFD7C0C75E7}"/>
          </ac:picMkLst>
        </pc:picChg>
      </pc:sldChg>
      <pc:sldChg chg="addSp delSp modSp add mod modAnim">
        <pc:chgData name="Rob Bounds (Place)" userId="a884ecf8-605c-4b50-b5ae-04dd41dfc1ad" providerId="ADAL" clId="{9179326D-279A-4F5D-BFF2-10D3A7744417}" dt="2025-08-07T13:19:57.212" v="3215" actId="20577"/>
        <pc:sldMkLst>
          <pc:docMk/>
          <pc:sldMk cId="1482594072" sldId="263"/>
        </pc:sldMkLst>
        <pc:spChg chg="mod">
          <ac:chgData name="Rob Bounds (Place)" userId="a884ecf8-605c-4b50-b5ae-04dd41dfc1ad" providerId="ADAL" clId="{9179326D-279A-4F5D-BFF2-10D3A7744417}" dt="2025-08-07T13:02:36.469" v="2750" actId="1076"/>
          <ac:spMkLst>
            <pc:docMk/>
            <pc:sldMk cId="1482594072" sldId="263"/>
            <ac:spMk id="2" creationId="{B279487C-8C13-F517-ABD8-5B8DF48AE49A}"/>
          </ac:spMkLst>
        </pc:spChg>
        <pc:spChg chg="mod">
          <ac:chgData name="Rob Bounds (Place)" userId="a884ecf8-605c-4b50-b5ae-04dd41dfc1ad" providerId="ADAL" clId="{9179326D-279A-4F5D-BFF2-10D3A7744417}" dt="2025-08-07T13:07:44.632" v="2797" actId="962"/>
          <ac:spMkLst>
            <pc:docMk/>
            <pc:sldMk cId="1482594072" sldId="263"/>
            <ac:spMk id="60" creationId="{2A993FBB-B82E-C658-D5D6-9CE6BE70AB58}"/>
          </ac:spMkLst>
        </pc:spChg>
        <pc:spChg chg="mod">
          <ac:chgData name="Rob Bounds (Place)" userId="a884ecf8-605c-4b50-b5ae-04dd41dfc1ad" providerId="ADAL" clId="{9179326D-279A-4F5D-BFF2-10D3A7744417}" dt="2025-08-07T13:19:57.212" v="3215" actId="20577"/>
          <ac:spMkLst>
            <pc:docMk/>
            <pc:sldMk cId="1482594072" sldId="263"/>
            <ac:spMk id="66" creationId="{D94DD4F5-F0CF-2BA6-035B-2B45C45267C6}"/>
          </ac:spMkLst>
        </pc:spChg>
        <pc:grpChg chg="mod">
          <ac:chgData name="Rob Bounds (Place)" userId="a884ecf8-605c-4b50-b5ae-04dd41dfc1ad" providerId="ADAL" clId="{9179326D-279A-4F5D-BFF2-10D3A7744417}" dt="2025-08-07T13:10:42.440" v="3013" actId="962"/>
          <ac:grpSpMkLst>
            <pc:docMk/>
            <pc:sldMk cId="1482594072" sldId="263"/>
            <ac:grpSpMk id="3" creationId="{9E8F0661-8E6B-520C-AE22-48FB6BF067BA}"/>
          </ac:grpSpMkLst>
        </pc:grpChg>
        <pc:picChg chg="add mod">
          <ac:chgData name="Rob Bounds (Place)" userId="a884ecf8-605c-4b50-b5ae-04dd41dfc1ad" providerId="ADAL" clId="{9179326D-279A-4F5D-BFF2-10D3A7744417}" dt="2025-08-07T10:24:40.667" v="1379"/>
          <ac:picMkLst>
            <pc:docMk/>
            <pc:sldMk cId="1482594072" sldId="263"/>
            <ac:picMk id="2050" creationId="{4D04EF5E-562F-98B3-FC88-682A7FA5D2D4}"/>
          </ac:picMkLst>
        </pc:picChg>
      </pc:sldChg>
      <pc:sldChg chg="addSp delSp modSp add mod ord modAnim">
        <pc:chgData name="Rob Bounds (Place)" userId="a884ecf8-605c-4b50-b5ae-04dd41dfc1ad" providerId="ADAL" clId="{9179326D-279A-4F5D-BFF2-10D3A7744417}" dt="2025-08-07T13:21:39.761" v="3220" actId="1076"/>
        <pc:sldMkLst>
          <pc:docMk/>
          <pc:sldMk cId="4003844552" sldId="264"/>
        </pc:sldMkLst>
        <pc:spChg chg="mod">
          <ac:chgData name="Rob Bounds (Place)" userId="a884ecf8-605c-4b50-b5ae-04dd41dfc1ad" providerId="ADAL" clId="{9179326D-279A-4F5D-BFF2-10D3A7744417}" dt="2025-08-07T13:21:39.761" v="3220" actId="1076"/>
          <ac:spMkLst>
            <pc:docMk/>
            <pc:sldMk cId="4003844552" sldId="264"/>
            <ac:spMk id="2" creationId="{473208CA-B1B2-F620-04A6-8D9A1FE9F389}"/>
          </ac:spMkLst>
        </pc:spChg>
        <pc:spChg chg="mod">
          <ac:chgData name="Rob Bounds (Place)" userId="a884ecf8-605c-4b50-b5ae-04dd41dfc1ad" providerId="ADAL" clId="{9179326D-279A-4F5D-BFF2-10D3A7744417}" dt="2025-08-07T13:07:44.672" v="2800" actId="962"/>
          <ac:spMkLst>
            <pc:docMk/>
            <pc:sldMk cId="4003844552" sldId="264"/>
            <ac:spMk id="60" creationId="{F7E82AF5-5717-90CC-4B42-6AAFA9A7F59D}"/>
          </ac:spMkLst>
        </pc:spChg>
        <pc:spChg chg="mod">
          <ac:chgData name="Rob Bounds (Place)" userId="a884ecf8-605c-4b50-b5ae-04dd41dfc1ad" providerId="ADAL" clId="{9179326D-279A-4F5D-BFF2-10D3A7744417}" dt="2025-08-07T13:21:36.136" v="3219" actId="1076"/>
          <ac:spMkLst>
            <pc:docMk/>
            <pc:sldMk cId="4003844552" sldId="264"/>
            <ac:spMk id="66" creationId="{95242456-86E0-01B6-3E76-9FFED49AA271}"/>
          </ac:spMkLst>
        </pc:spChg>
        <pc:grpChg chg="mod">
          <ac:chgData name="Rob Bounds (Place)" userId="a884ecf8-605c-4b50-b5ae-04dd41dfc1ad" providerId="ADAL" clId="{9179326D-279A-4F5D-BFF2-10D3A7744417}" dt="2025-08-07T13:11:12.273" v="3021" actId="962"/>
          <ac:grpSpMkLst>
            <pc:docMk/>
            <pc:sldMk cId="4003844552" sldId="264"/>
            <ac:grpSpMk id="3" creationId="{4009152C-4DF2-416B-B975-5545BE085B6E}"/>
          </ac:grpSpMkLst>
        </pc:grpChg>
        <pc:picChg chg="add mod">
          <ac:chgData name="Rob Bounds (Place)" userId="a884ecf8-605c-4b50-b5ae-04dd41dfc1ad" providerId="ADAL" clId="{9179326D-279A-4F5D-BFF2-10D3A7744417}" dt="2025-08-07T13:11:26.080" v="3023" actId="962"/>
          <ac:picMkLst>
            <pc:docMk/>
            <pc:sldMk cId="4003844552" sldId="264"/>
            <ac:picMk id="6" creationId="{7FAB6521-0964-C249-8318-B1F62429342A}"/>
          </ac:picMkLst>
        </pc:picChg>
      </pc:sldChg>
      <pc:sldChg chg="addSp delSp modSp add mod modAnim">
        <pc:chgData name="Rob Bounds (Place)" userId="a884ecf8-605c-4b50-b5ae-04dd41dfc1ad" providerId="ADAL" clId="{9179326D-279A-4F5D-BFF2-10D3A7744417}" dt="2025-08-07T13:20:25.904" v="3216" actId="1076"/>
        <pc:sldMkLst>
          <pc:docMk/>
          <pc:sldMk cId="3334071880" sldId="265"/>
        </pc:sldMkLst>
        <pc:spChg chg="mod">
          <ac:chgData name="Rob Bounds (Place)" userId="a884ecf8-605c-4b50-b5ae-04dd41dfc1ad" providerId="ADAL" clId="{9179326D-279A-4F5D-BFF2-10D3A7744417}" dt="2025-08-07T13:20:25.904" v="3216" actId="1076"/>
          <ac:spMkLst>
            <pc:docMk/>
            <pc:sldMk cId="3334071880" sldId="265"/>
            <ac:spMk id="2" creationId="{21BFFF01-9D1F-4362-35FB-2BB8C94AC754}"/>
          </ac:spMkLst>
        </pc:spChg>
        <pc:spChg chg="mod">
          <ac:chgData name="Rob Bounds (Place)" userId="a884ecf8-605c-4b50-b5ae-04dd41dfc1ad" providerId="ADAL" clId="{9179326D-279A-4F5D-BFF2-10D3A7744417}" dt="2025-08-07T13:07:44.660" v="2799" actId="962"/>
          <ac:spMkLst>
            <pc:docMk/>
            <pc:sldMk cId="3334071880" sldId="265"/>
            <ac:spMk id="60" creationId="{FAB601FD-E960-0791-1D42-3478287C2972}"/>
          </ac:spMkLst>
        </pc:spChg>
        <pc:spChg chg="mod">
          <ac:chgData name="Rob Bounds (Place)" userId="a884ecf8-605c-4b50-b5ae-04dd41dfc1ad" providerId="ADAL" clId="{9179326D-279A-4F5D-BFF2-10D3A7744417}" dt="2025-08-07T13:04:24.658" v="2766" actId="255"/>
          <ac:spMkLst>
            <pc:docMk/>
            <pc:sldMk cId="3334071880" sldId="265"/>
            <ac:spMk id="66" creationId="{D05A51C3-7849-4685-4604-D7E88CF2ED61}"/>
          </ac:spMkLst>
        </pc:spChg>
        <pc:grpChg chg="mod">
          <ac:chgData name="Rob Bounds (Place)" userId="a884ecf8-605c-4b50-b5ae-04dd41dfc1ad" providerId="ADAL" clId="{9179326D-279A-4F5D-BFF2-10D3A7744417}" dt="2025-08-07T13:10:49.300" v="3017" actId="962"/>
          <ac:grpSpMkLst>
            <pc:docMk/>
            <pc:sldMk cId="3334071880" sldId="265"/>
            <ac:grpSpMk id="3" creationId="{6A0311DF-0532-0AD0-B248-81F28014BF32}"/>
          </ac:grpSpMkLst>
        </pc:grpChg>
        <pc:picChg chg="add mod">
          <ac:chgData name="Rob Bounds (Place)" userId="a884ecf8-605c-4b50-b5ae-04dd41dfc1ad" providerId="ADAL" clId="{9179326D-279A-4F5D-BFF2-10D3A7744417}" dt="2025-08-07T13:11:08.640" v="3019" actId="962"/>
          <ac:picMkLst>
            <pc:docMk/>
            <pc:sldMk cId="3334071880" sldId="265"/>
            <ac:picMk id="5" creationId="{4A9F4800-DAF4-FD64-C3C8-2586FA88EB0A}"/>
          </ac:picMkLst>
        </pc:picChg>
      </pc:sldChg>
      <pc:sldChg chg="addSp delSp modSp add mod ord modAnim">
        <pc:chgData name="Rob Bounds (Place)" userId="a884ecf8-605c-4b50-b5ae-04dd41dfc1ad" providerId="ADAL" clId="{9179326D-279A-4F5D-BFF2-10D3A7744417}" dt="2025-08-07T13:19:40.915" v="3201"/>
        <pc:sldMkLst>
          <pc:docMk/>
          <pc:sldMk cId="4186216283" sldId="266"/>
        </pc:sldMkLst>
        <pc:spChg chg="mod">
          <ac:chgData name="Rob Bounds (Place)" userId="a884ecf8-605c-4b50-b5ae-04dd41dfc1ad" providerId="ADAL" clId="{9179326D-279A-4F5D-BFF2-10D3A7744417}" dt="2025-08-07T13:02:49.280" v="2752" actId="1076"/>
          <ac:spMkLst>
            <pc:docMk/>
            <pc:sldMk cId="4186216283" sldId="266"/>
            <ac:spMk id="2" creationId="{0EC6D26F-E491-ED7D-91E9-384DF94242F2}"/>
          </ac:spMkLst>
        </pc:spChg>
        <pc:spChg chg="mod">
          <ac:chgData name="Rob Bounds (Place)" userId="a884ecf8-605c-4b50-b5ae-04dd41dfc1ad" providerId="ADAL" clId="{9179326D-279A-4F5D-BFF2-10D3A7744417}" dt="2025-08-07T13:07:44.647" v="2798" actId="962"/>
          <ac:spMkLst>
            <pc:docMk/>
            <pc:sldMk cId="4186216283" sldId="266"/>
            <ac:spMk id="60" creationId="{2591E040-3078-75D0-80DF-D95E628D4408}"/>
          </ac:spMkLst>
        </pc:spChg>
        <pc:spChg chg="mod">
          <ac:chgData name="Rob Bounds (Place)" userId="a884ecf8-605c-4b50-b5ae-04dd41dfc1ad" providerId="ADAL" clId="{9179326D-279A-4F5D-BFF2-10D3A7744417}" dt="2025-08-07T13:19:24.234" v="3200" actId="1076"/>
          <ac:spMkLst>
            <pc:docMk/>
            <pc:sldMk cId="4186216283" sldId="266"/>
            <ac:spMk id="66" creationId="{F903353E-6DF6-D56D-87F7-C73BD3EB46F2}"/>
          </ac:spMkLst>
        </pc:spChg>
        <pc:grpChg chg="mod">
          <ac:chgData name="Rob Bounds (Place)" userId="a884ecf8-605c-4b50-b5ae-04dd41dfc1ad" providerId="ADAL" clId="{9179326D-279A-4F5D-BFF2-10D3A7744417}" dt="2025-08-07T13:10:45.471" v="3015" actId="962"/>
          <ac:grpSpMkLst>
            <pc:docMk/>
            <pc:sldMk cId="4186216283" sldId="266"/>
            <ac:grpSpMk id="3" creationId="{1CA9D027-43DE-F49B-C20B-CE5ECA78D6D1}"/>
          </ac:grpSpMkLst>
        </pc:grpChg>
        <pc:picChg chg="add del">
          <ac:chgData name="Rob Bounds (Place)" userId="a884ecf8-605c-4b50-b5ae-04dd41dfc1ad" providerId="ADAL" clId="{9179326D-279A-4F5D-BFF2-10D3A7744417}" dt="2025-08-07T12:10:03.631" v="1900" actId="478"/>
          <ac:picMkLst>
            <pc:docMk/>
            <pc:sldMk cId="4186216283" sldId="266"/>
            <ac:picMk id="3076" creationId="{CBC6F338-EC73-EF7D-F017-919D3A0BBF6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9B66-1E95-6DFB-2442-BFC7D495CEB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AA98BF5-FC30-3FD2-2F7D-65F380B92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F405F7F-C876-1B6E-B04A-6EBF0C7C78DA}"/>
              </a:ext>
            </a:extLst>
          </p:cNvPr>
          <p:cNvSpPr>
            <a:spLocks noGrp="1"/>
          </p:cNvSpPr>
          <p:nvPr>
            <p:ph type="dt" sz="half" idx="10"/>
          </p:nvPr>
        </p:nvSpPr>
        <p:spPr/>
        <p:txBody>
          <a:bodyPr/>
          <a:lstStyle/>
          <a:p>
            <a:fld id="{650453E1-9383-4AA5-A8B9-28BF03E0BD92}" type="datetimeFigureOut">
              <a:rPr lang="en-GB" smtClean="0"/>
              <a:t>26/08/2025</a:t>
            </a:fld>
            <a:endParaRPr lang="en-GB"/>
          </a:p>
        </p:txBody>
      </p:sp>
      <p:sp>
        <p:nvSpPr>
          <p:cNvPr id="5" name="Footer Placeholder 4">
            <a:extLst>
              <a:ext uri="{FF2B5EF4-FFF2-40B4-BE49-F238E27FC236}">
                <a16:creationId xmlns:a16="http://schemas.microsoft.com/office/drawing/2014/main" id="{3E00D9CC-3DFA-5B1F-D598-7EED1AEA12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239F37-01CA-62CF-DDD5-49DB00BDFFB7}"/>
              </a:ext>
            </a:extLst>
          </p:cNvPr>
          <p:cNvSpPr>
            <a:spLocks noGrp="1"/>
          </p:cNvSpPr>
          <p:nvPr>
            <p:ph type="sldNum" sz="quarter" idx="12"/>
          </p:nvPr>
        </p:nvSpPr>
        <p:spPr/>
        <p:txBody>
          <a:bodyPr/>
          <a:lstStyle/>
          <a:p>
            <a:fld id="{EBC99908-B43D-492A-BBB8-14C81789DD81}" type="slidenum">
              <a:rPr lang="en-GB" smtClean="0"/>
              <a:t>‹#›</a:t>
            </a:fld>
            <a:endParaRPr lang="en-GB"/>
          </a:p>
        </p:txBody>
      </p:sp>
    </p:spTree>
    <p:extLst>
      <p:ext uri="{BB962C8B-B14F-4D97-AF65-F5344CB8AC3E}">
        <p14:creationId xmlns:p14="http://schemas.microsoft.com/office/powerpoint/2010/main" val="26250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DCE6-F58B-CE37-6087-FAD95DDBBC5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CEECBD5-86E2-5307-9883-EFABCEB1A0E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DB4A47C-09CC-C1FA-0A0D-62B30C3B6B4B}"/>
              </a:ext>
            </a:extLst>
          </p:cNvPr>
          <p:cNvSpPr>
            <a:spLocks noGrp="1"/>
          </p:cNvSpPr>
          <p:nvPr>
            <p:ph type="dt" sz="half" idx="10"/>
          </p:nvPr>
        </p:nvSpPr>
        <p:spPr/>
        <p:txBody>
          <a:bodyPr/>
          <a:lstStyle/>
          <a:p>
            <a:fld id="{650453E1-9383-4AA5-A8B9-28BF03E0BD92}" type="datetimeFigureOut">
              <a:rPr lang="en-GB" smtClean="0"/>
              <a:t>26/08/2025</a:t>
            </a:fld>
            <a:endParaRPr lang="en-GB"/>
          </a:p>
        </p:txBody>
      </p:sp>
      <p:sp>
        <p:nvSpPr>
          <p:cNvPr id="5" name="Footer Placeholder 4">
            <a:extLst>
              <a:ext uri="{FF2B5EF4-FFF2-40B4-BE49-F238E27FC236}">
                <a16:creationId xmlns:a16="http://schemas.microsoft.com/office/drawing/2014/main" id="{403499AF-DE10-57F3-5606-C5616A5449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BC1177-092D-3CD9-31F4-FE77F0844D77}"/>
              </a:ext>
            </a:extLst>
          </p:cNvPr>
          <p:cNvSpPr>
            <a:spLocks noGrp="1"/>
          </p:cNvSpPr>
          <p:nvPr>
            <p:ph type="sldNum" sz="quarter" idx="12"/>
          </p:nvPr>
        </p:nvSpPr>
        <p:spPr/>
        <p:txBody>
          <a:bodyPr/>
          <a:lstStyle/>
          <a:p>
            <a:fld id="{EBC99908-B43D-492A-BBB8-14C81789DD81}" type="slidenum">
              <a:rPr lang="en-GB" smtClean="0"/>
              <a:t>‹#›</a:t>
            </a:fld>
            <a:endParaRPr lang="en-GB"/>
          </a:p>
        </p:txBody>
      </p:sp>
    </p:spTree>
    <p:extLst>
      <p:ext uri="{BB962C8B-B14F-4D97-AF65-F5344CB8AC3E}">
        <p14:creationId xmlns:p14="http://schemas.microsoft.com/office/powerpoint/2010/main" val="180091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4E842A-B36C-9474-FBC8-A8ABE5D5DCC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DE40E34-C9ED-D8D9-E536-A8B578E541B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8285C3-BC01-2EC6-26FA-5D340C2828B2}"/>
              </a:ext>
            </a:extLst>
          </p:cNvPr>
          <p:cNvSpPr>
            <a:spLocks noGrp="1"/>
          </p:cNvSpPr>
          <p:nvPr>
            <p:ph type="dt" sz="half" idx="10"/>
          </p:nvPr>
        </p:nvSpPr>
        <p:spPr/>
        <p:txBody>
          <a:bodyPr/>
          <a:lstStyle/>
          <a:p>
            <a:fld id="{650453E1-9383-4AA5-A8B9-28BF03E0BD92}" type="datetimeFigureOut">
              <a:rPr lang="en-GB" smtClean="0"/>
              <a:t>26/08/2025</a:t>
            </a:fld>
            <a:endParaRPr lang="en-GB"/>
          </a:p>
        </p:txBody>
      </p:sp>
      <p:sp>
        <p:nvSpPr>
          <p:cNvPr id="5" name="Footer Placeholder 4">
            <a:extLst>
              <a:ext uri="{FF2B5EF4-FFF2-40B4-BE49-F238E27FC236}">
                <a16:creationId xmlns:a16="http://schemas.microsoft.com/office/drawing/2014/main" id="{B24724D7-24CB-6AD9-7210-6A865341AC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7F267E-9784-D843-B51A-F9E642F7E316}"/>
              </a:ext>
            </a:extLst>
          </p:cNvPr>
          <p:cNvSpPr>
            <a:spLocks noGrp="1"/>
          </p:cNvSpPr>
          <p:nvPr>
            <p:ph type="sldNum" sz="quarter" idx="12"/>
          </p:nvPr>
        </p:nvSpPr>
        <p:spPr/>
        <p:txBody>
          <a:bodyPr/>
          <a:lstStyle/>
          <a:p>
            <a:fld id="{EBC99908-B43D-492A-BBB8-14C81789DD81}" type="slidenum">
              <a:rPr lang="en-GB" smtClean="0"/>
              <a:t>‹#›</a:t>
            </a:fld>
            <a:endParaRPr lang="en-GB"/>
          </a:p>
        </p:txBody>
      </p:sp>
    </p:spTree>
    <p:extLst>
      <p:ext uri="{BB962C8B-B14F-4D97-AF65-F5344CB8AC3E}">
        <p14:creationId xmlns:p14="http://schemas.microsoft.com/office/powerpoint/2010/main" val="8526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8FD2-DF35-418A-9AE7-6C988BE82DD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41138FC-1192-CF9F-0B2B-1C0CB98A107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A6EBF7B-E185-12D0-DEE7-A0B204EF379E}"/>
              </a:ext>
            </a:extLst>
          </p:cNvPr>
          <p:cNvSpPr>
            <a:spLocks noGrp="1"/>
          </p:cNvSpPr>
          <p:nvPr>
            <p:ph type="dt" sz="half" idx="10"/>
          </p:nvPr>
        </p:nvSpPr>
        <p:spPr/>
        <p:txBody>
          <a:bodyPr/>
          <a:lstStyle/>
          <a:p>
            <a:fld id="{650453E1-9383-4AA5-A8B9-28BF03E0BD92}" type="datetimeFigureOut">
              <a:rPr lang="en-GB" smtClean="0"/>
              <a:t>26/08/2025</a:t>
            </a:fld>
            <a:endParaRPr lang="en-GB"/>
          </a:p>
        </p:txBody>
      </p:sp>
      <p:sp>
        <p:nvSpPr>
          <p:cNvPr id="5" name="Footer Placeholder 4">
            <a:extLst>
              <a:ext uri="{FF2B5EF4-FFF2-40B4-BE49-F238E27FC236}">
                <a16:creationId xmlns:a16="http://schemas.microsoft.com/office/drawing/2014/main" id="{53394175-054E-E6DD-E9FA-F4663D1992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A75BF1-0875-D815-D850-DED0DD511BF5}"/>
              </a:ext>
            </a:extLst>
          </p:cNvPr>
          <p:cNvSpPr>
            <a:spLocks noGrp="1"/>
          </p:cNvSpPr>
          <p:nvPr>
            <p:ph type="sldNum" sz="quarter" idx="12"/>
          </p:nvPr>
        </p:nvSpPr>
        <p:spPr/>
        <p:txBody>
          <a:bodyPr/>
          <a:lstStyle/>
          <a:p>
            <a:fld id="{EBC99908-B43D-492A-BBB8-14C81789DD81}" type="slidenum">
              <a:rPr lang="en-GB" smtClean="0"/>
              <a:t>‹#›</a:t>
            </a:fld>
            <a:endParaRPr lang="en-GB"/>
          </a:p>
        </p:txBody>
      </p:sp>
    </p:spTree>
    <p:extLst>
      <p:ext uri="{BB962C8B-B14F-4D97-AF65-F5344CB8AC3E}">
        <p14:creationId xmlns:p14="http://schemas.microsoft.com/office/powerpoint/2010/main" val="292976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7E50-0505-1FCB-A623-757E0CD692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7C60880-7084-C3D2-BB71-31197CD2D4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37CAAD6-F03D-F59B-0D6B-57FD4368A9E2}"/>
              </a:ext>
            </a:extLst>
          </p:cNvPr>
          <p:cNvSpPr>
            <a:spLocks noGrp="1"/>
          </p:cNvSpPr>
          <p:nvPr>
            <p:ph type="dt" sz="half" idx="10"/>
          </p:nvPr>
        </p:nvSpPr>
        <p:spPr/>
        <p:txBody>
          <a:bodyPr/>
          <a:lstStyle/>
          <a:p>
            <a:fld id="{650453E1-9383-4AA5-A8B9-28BF03E0BD92}" type="datetimeFigureOut">
              <a:rPr lang="en-GB" smtClean="0"/>
              <a:t>26/08/2025</a:t>
            </a:fld>
            <a:endParaRPr lang="en-GB"/>
          </a:p>
        </p:txBody>
      </p:sp>
      <p:sp>
        <p:nvSpPr>
          <p:cNvPr id="5" name="Footer Placeholder 4">
            <a:extLst>
              <a:ext uri="{FF2B5EF4-FFF2-40B4-BE49-F238E27FC236}">
                <a16:creationId xmlns:a16="http://schemas.microsoft.com/office/drawing/2014/main" id="{4BDFAB0A-D089-3D9E-D359-43C1D70FE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85367F-0C42-2924-FE33-86BE7EB40653}"/>
              </a:ext>
            </a:extLst>
          </p:cNvPr>
          <p:cNvSpPr>
            <a:spLocks noGrp="1"/>
          </p:cNvSpPr>
          <p:nvPr>
            <p:ph type="sldNum" sz="quarter" idx="12"/>
          </p:nvPr>
        </p:nvSpPr>
        <p:spPr/>
        <p:txBody>
          <a:bodyPr/>
          <a:lstStyle/>
          <a:p>
            <a:fld id="{EBC99908-B43D-492A-BBB8-14C81789DD81}" type="slidenum">
              <a:rPr lang="en-GB" smtClean="0"/>
              <a:t>‹#›</a:t>
            </a:fld>
            <a:endParaRPr lang="en-GB"/>
          </a:p>
        </p:txBody>
      </p:sp>
    </p:spTree>
    <p:extLst>
      <p:ext uri="{BB962C8B-B14F-4D97-AF65-F5344CB8AC3E}">
        <p14:creationId xmlns:p14="http://schemas.microsoft.com/office/powerpoint/2010/main" val="114055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3E50-809F-FEBC-32ED-3A6DC5EBE90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F3B582E-A46E-74C0-5814-5835823703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D23A2C2-4B4B-8995-E0BD-8A19E365389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78BB7B4-6670-CA04-4856-078B643355F7}"/>
              </a:ext>
            </a:extLst>
          </p:cNvPr>
          <p:cNvSpPr>
            <a:spLocks noGrp="1"/>
          </p:cNvSpPr>
          <p:nvPr>
            <p:ph type="dt" sz="half" idx="10"/>
          </p:nvPr>
        </p:nvSpPr>
        <p:spPr/>
        <p:txBody>
          <a:bodyPr/>
          <a:lstStyle/>
          <a:p>
            <a:fld id="{650453E1-9383-4AA5-A8B9-28BF03E0BD92}" type="datetimeFigureOut">
              <a:rPr lang="en-GB" smtClean="0"/>
              <a:t>26/08/2025</a:t>
            </a:fld>
            <a:endParaRPr lang="en-GB"/>
          </a:p>
        </p:txBody>
      </p:sp>
      <p:sp>
        <p:nvSpPr>
          <p:cNvPr id="6" name="Footer Placeholder 5">
            <a:extLst>
              <a:ext uri="{FF2B5EF4-FFF2-40B4-BE49-F238E27FC236}">
                <a16:creationId xmlns:a16="http://schemas.microsoft.com/office/drawing/2014/main" id="{BCAB17C6-CE07-D344-3580-9F8141BF1B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CC7178-78B5-1DCF-A745-31B5E6FAE088}"/>
              </a:ext>
            </a:extLst>
          </p:cNvPr>
          <p:cNvSpPr>
            <a:spLocks noGrp="1"/>
          </p:cNvSpPr>
          <p:nvPr>
            <p:ph type="sldNum" sz="quarter" idx="12"/>
          </p:nvPr>
        </p:nvSpPr>
        <p:spPr/>
        <p:txBody>
          <a:bodyPr/>
          <a:lstStyle/>
          <a:p>
            <a:fld id="{EBC99908-B43D-492A-BBB8-14C81789DD81}" type="slidenum">
              <a:rPr lang="en-GB" smtClean="0"/>
              <a:t>‹#›</a:t>
            </a:fld>
            <a:endParaRPr lang="en-GB"/>
          </a:p>
        </p:txBody>
      </p:sp>
    </p:spTree>
    <p:extLst>
      <p:ext uri="{BB962C8B-B14F-4D97-AF65-F5344CB8AC3E}">
        <p14:creationId xmlns:p14="http://schemas.microsoft.com/office/powerpoint/2010/main" val="114498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25D4B-84DA-C1E1-26CE-5EC997B1DBA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DCDB787-129F-66B9-CC2C-24BBF5507A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51D336-096E-4DEC-F623-B37DE7359F5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BF20D68-94B5-F155-E581-FC60209645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C0B460-84A7-D64F-8532-4D09338328C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1ECAD13-0D85-9AC0-2395-2CB4C17D658E}"/>
              </a:ext>
            </a:extLst>
          </p:cNvPr>
          <p:cNvSpPr>
            <a:spLocks noGrp="1"/>
          </p:cNvSpPr>
          <p:nvPr>
            <p:ph type="dt" sz="half" idx="10"/>
          </p:nvPr>
        </p:nvSpPr>
        <p:spPr/>
        <p:txBody>
          <a:bodyPr/>
          <a:lstStyle/>
          <a:p>
            <a:fld id="{650453E1-9383-4AA5-A8B9-28BF03E0BD92}" type="datetimeFigureOut">
              <a:rPr lang="en-GB" smtClean="0"/>
              <a:t>26/08/2025</a:t>
            </a:fld>
            <a:endParaRPr lang="en-GB"/>
          </a:p>
        </p:txBody>
      </p:sp>
      <p:sp>
        <p:nvSpPr>
          <p:cNvPr id="8" name="Footer Placeholder 7">
            <a:extLst>
              <a:ext uri="{FF2B5EF4-FFF2-40B4-BE49-F238E27FC236}">
                <a16:creationId xmlns:a16="http://schemas.microsoft.com/office/drawing/2014/main" id="{7AD88673-AA2F-E92F-C5FF-827058E64D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B14881-8475-F680-7B6A-AC82A7FD2CAE}"/>
              </a:ext>
            </a:extLst>
          </p:cNvPr>
          <p:cNvSpPr>
            <a:spLocks noGrp="1"/>
          </p:cNvSpPr>
          <p:nvPr>
            <p:ph type="sldNum" sz="quarter" idx="12"/>
          </p:nvPr>
        </p:nvSpPr>
        <p:spPr/>
        <p:txBody>
          <a:bodyPr/>
          <a:lstStyle/>
          <a:p>
            <a:fld id="{EBC99908-B43D-492A-BBB8-14C81789DD81}" type="slidenum">
              <a:rPr lang="en-GB" smtClean="0"/>
              <a:t>‹#›</a:t>
            </a:fld>
            <a:endParaRPr lang="en-GB"/>
          </a:p>
        </p:txBody>
      </p:sp>
    </p:spTree>
    <p:extLst>
      <p:ext uri="{BB962C8B-B14F-4D97-AF65-F5344CB8AC3E}">
        <p14:creationId xmlns:p14="http://schemas.microsoft.com/office/powerpoint/2010/main" val="213896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B2B2-EC9E-DBC5-5074-04F257B92D5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341A90E-CF8B-4CC3-4893-1FC28D31C1EF}"/>
              </a:ext>
            </a:extLst>
          </p:cNvPr>
          <p:cNvSpPr>
            <a:spLocks noGrp="1"/>
          </p:cNvSpPr>
          <p:nvPr>
            <p:ph type="dt" sz="half" idx="10"/>
          </p:nvPr>
        </p:nvSpPr>
        <p:spPr/>
        <p:txBody>
          <a:bodyPr/>
          <a:lstStyle/>
          <a:p>
            <a:fld id="{650453E1-9383-4AA5-A8B9-28BF03E0BD92}" type="datetimeFigureOut">
              <a:rPr lang="en-GB" smtClean="0"/>
              <a:t>26/08/2025</a:t>
            </a:fld>
            <a:endParaRPr lang="en-GB"/>
          </a:p>
        </p:txBody>
      </p:sp>
      <p:sp>
        <p:nvSpPr>
          <p:cNvPr id="4" name="Footer Placeholder 3">
            <a:extLst>
              <a:ext uri="{FF2B5EF4-FFF2-40B4-BE49-F238E27FC236}">
                <a16:creationId xmlns:a16="http://schemas.microsoft.com/office/drawing/2014/main" id="{AD6BF9C9-8D0B-522B-2FBC-B7F9221156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6DFC86-D66E-8ACA-793F-5E356B8BB636}"/>
              </a:ext>
            </a:extLst>
          </p:cNvPr>
          <p:cNvSpPr>
            <a:spLocks noGrp="1"/>
          </p:cNvSpPr>
          <p:nvPr>
            <p:ph type="sldNum" sz="quarter" idx="12"/>
          </p:nvPr>
        </p:nvSpPr>
        <p:spPr/>
        <p:txBody>
          <a:bodyPr/>
          <a:lstStyle/>
          <a:p>
            <a:fld id="{EBC99908-B43D-492A-BBB8-14C81789DD81}" type="slidenum">
              <a:rPr lang="en-GB" smtClean="0"/>
              <a:t>‹#›</a:t>
            </a:fld>
            <a:endParaRPr lang="en-GB"/>
          </a:p>
        </p:txBody>
      </p:sp>
    </p:spTree>
    <p:extLst>
      <p:ext uri="{BB962C8B-B14F-4D97-AF65-F5344CB8AC3E}">
        <p14:creationId xmlns:p14="http://schemas.microsoft.com/office/powerpoint/2010/main" val="347825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88137D-5118-1A39-A1FC-963814639937}"/>
              </a:ext>
            </a:extLst>
          </p:cNvPr>
          <p:cNvSpPr>
            <a:spLocks noGrp="1"/>
          </p:cNvSpPr>
          <p:nvPr>
            <p:ph type="dt" sz="half" idx="10"/>
          </p:nvPr>
        </p:nvSpPr>
        <p:spPr/>
        <p:txBody>
          <a:bodyPr/>
          <a:lstStyle/>
          <a:p>
            <a:fld id="{650453E1-9383-4AA5-A8B9-28BF03E0BD92}" type="datetimeFigureOut">
              <a:rPr lang="en-GB" smtClean="0"/>
              <a:t>26/08/2025</a:t>
            </a:fld>
            <a:endParaRPr lang="en-GB"/>
          </a:p>
        </p:txBody>
      </p:sp>
      <p:sp>
        <p:nvSpPr>
          <p:cNvPr id="3" name="Footer Placeholder 2">
            <a:extLst>
              <a:ext uri="{FF2B5EF4-FFF2-40B4-BE49-F238E27FC236}">
                <a16:creationId xmlns:a16="http://schemas.microsoft.com/office/drawing/2014/main" id="{A63E0920-8083-CA7E-729F-FFBC1670D5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19B557-EEB3-11A5-C096-F32E787C9795}"/>
              </a:ext>
            </a:extLst>
          </p:cNvPr>
          <p:cNvSpPr>
            <a:spLocks noGrp="1"/>
          </p:cNvSpPr>
          <p:nvPr>
            <p:ph type="sldNum" sz="quarter" idx="12"/>
          </p:nvPr>
        </p:nvSpPr>
        <p:spPr/>
        <p:txBody>
          <a:bodyPr/>
          <a:lstStyle/>
          <a:p>
            <a:fld id="{EBC99908-B43D-492A-BBB8-14C81789DD81}" type="slidenum">
              <a:rPr lang="en-GB" smtClean="0"/>
              <a:t>‹#›</a:t>
            </a:fld>
            <a:endParaRPr lang="en-GB"/>
          </a:p>
        </p:txBody>
      </p:sp>
    </p:spTree>
    <p:extLst>
      <p:ext uri="{BB962C8B-B14F-4D97-AF65-F5344CB8AC3E}">
        <p14:creationId xmlns:p14="http://schemas.microsoft.com/office/powerpoint/2010/main" val="237968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A550-D52F-0B32-C69D-48930473E7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4E01372-0D82-2B5A-A1C9-30CDF07A0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28F0DF3-BF23-419F-8899-8688B82F7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6DFDF3-8827-640B-0E79-7689BF99C045}"/>
              </a:ext>
            </a:extLst>
          </p:cNvPr>
          <p:cNvSpPr>
            <a:spLocks noGrp="1"/>
          </p:cNvSpPr>
          <p:nvPr>
            <p:ph type="dt" sz="half" idx="10"/>
          </p:nvPr>
        </p:nvSpPr>
        <p:spPr/>
        <p:txBody>
          <a:bodyPr/>
          <a:lstStyle/>
          <a:p>
            <a:fld id="{650453E1-9383-4AA5-A8B9-28BF03E0BD92}" type="datetimeFigureOut">
              <a:rPr lang="en-GB" smtClean="0"/>
              <a:t>26/08/2025</a:t>
            </a:fld>
            <a:endParaRPr lang="en-GB"/>
          </a:p>
        </p:txBody>
      </p:sp>
      <p:sp>
        <p:nvSpPr>
          <p:cNvPr id="6" name="Footer Placeholder 5">
            <a:extLst>
              <a:ext uri="{FF2B5EF4-FFF2-40B4-BE49-F238E27FC236}">
                <a16:creationId xmlns:a16="http://schemas.microsoft.com/office/drawing/2014/main" id="{E43E0796-AAED-7B47-AF0C-3C53E3783E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7EA772-602D-3906-A36F-72C3792A1030}"/>
              </a:ext>
            </a:extLst>
          </p:cNvPr>
          <p:cNvSpPr>
            <a:spLocks noGrp="1"/>
          </p:cNvSpPr>
          <p:nvPr>
            <p:ph type="sldNum" sz="quarter" idx="12"/>
          </p:nvPr>
        </p:nvSpPr>
        <p:spPr/>
        <p:txBody>
          <a:bodyPr/>
          <a:lstStyle/>
          <a:p>
            <a:fld id="{EBC99908-B43D-492A-BBB8-14C81789DD81}" type="slidenum">
              <a:rPr lang="en-GB" smtClean="0"/>
              <a:t>‹#›</a:t>
            </a:fld>
            <a:endParaRPr lang="en-GB"/>
          </a:p>
        </p:txBody>
      </p:sp>
    </p:spTree>
    <p:extLst>
      <p:ext uri="{BB962C8B-B14F-4D97-AF65-F5344CB8AC3E}">
        <p14:creationId xmlns:p14="http://schemas.microsoft.com/office/powerpoint/2010/main" val="41098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60608-19EC-82EC-4C7E-8592E9FB28D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F4BEE35-02EE-E7D8-B355-290985BCD0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BC796C-687E-EEEA-6507-0989927C2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88CC97-8693-45AB-FDE5-3B2F1CD28426}"/>
              </a:ext>
            </a:extLst>
          </p:cNvPr>
          <p:cNvSpPr>
            <a:spLocks noGrp="1"/>
          </p:cNvSpPr>
          <p:nvPr>
            <p:ph type="dt" sz="half" idx="10"/>
          </p:nvPr>
        </p:nvSpPr>
        <p:spPr/>
        <p:txBody>
          <a:bodyPr/>
          <a:lstStyle/>
          <a:p>
            <a:fld id="{650453E1-9383-4AA5-A8B9-28BF03E0BD92}" type="datetimeFigureOut">
              <a:rPr lang="en-GB" smtClean="0"/>
              <a:t>26/08/2025</a:t>
            </a:fld>
            <a:endParaRPr lang="en-GB"/>
          </a:p>
        </p:txBody>
      </p:sp>
      <p:sp>
        <p:nvSpPr>
          <p:cNvPr id="6" name="Footer Placeholder 5">
            <a:extLst>
              <a:ext uri="{FF2B5EF4-FFF2-40B4-BE49-F238E27FC236}">
                <a16:creationId xmlns:a16="http://schemas.microsoft.com/office/drawing/2014/main" id="{7B24D066-70BC-E005-BBB9-981978D73C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F27114-E534-D905-5B5D-1DF46553E84B}"/>
              </a:ext>
            </a:extLst>
          </p:cNvPr>
          <p:cNvSpPr>
            <a:spLocks noGrp="1"/>
          </p:cNvSpPr>
          <p:nvPr>
            <p:ph type="sldNum" sz="quarter" idx="12"/>
          </p:nvPr>
        </p:nvSpPr>
        <p:spPr/>
        <p:txBody>
          <a:bodyPr/>
          <a:lstStyle/>
          <a:p>
            <a:fld id="{EBC99908-B43D-492A-BBB8-14C81789DD81}" type="slidenum">
              <a:rPr lang="en-GB" smtClean="0"/>
              <a:t>‹#›</a:t>
            </a:fld>
            <a:endParaRPr lang="en-GB"/>
          </a:p>
        </p:txBody>
      </p:sp>
    </p:spTree>
    <p:extLst>
      <p:ext uri="{BB962C8B-B14F-4D97-AF65-F5344CB8AC3E}">
        <p14:creationId xmlns:p14="http://schemas.microsoft.com/office/powerpoint/2010/main" val="174592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7E6A8-FA3A-695E-FFE6-4C98167C2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A430265-4181-9230-ECE5-16099AE45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505997C-3F53-81CE-30BE-0700824D7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0453E1-9383-4AA5-A8B9-28BF03E0BD92}" type="datetimeFigureOut">
              <a:rPr lang="en-GB" smtClean="0"/>
              <a:t>26/08/2025</a:t>
            </a:fld>
            <a:endParaRPr lang="en-GB"/>
          </a:p>
        </p:txBody>
      </p:sp>
      <p:sp>
        <p:nvSpPr>
          <p:cNvPr id="5" name="Footer Placeholder 4">
            <a:extLst>
              <a:ext uri="{FF2B5EF4-FFF2-40B4-BE49-F238E27FC236}">
                <a16:creationId xmlns:a16="http://schemas.microsoft.com/office/drawing/2014/main" id="{AD719022-A97F-CC69-0332-163C6B865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309EE27-B563-F726-0C97-CC88F70271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C99908-B43D-492A-BBB8-14C81789DD81}" type="slidenum">
              <a:rPr lang="en-GB" smtClean="0"/>
              <a:t>‹#›</a:t>
            </a:fld>
            <a:endParaRPr lang="en-GB"/>
          </a:p>
        </p:txBody>
      </p:sp>
      <p:sp>
        <p:nvSpPr>
          <p:cNvPr id="8" name="TextBox 7">
            <a:extLst>
              <a:ext uri="{FF2B5EF4-FFF2-40B4-BE49-F238E27FC236}">
                <a16:creationId xmlns:a16="http://schemas.microsoft.com/office/drawing/2014/main" id="{33CBD578-4C90-4E94-0194-498BD6E70901}"/>
              </a:ext>
            </a:extLst>
          </p:cNvPr>
          <p:cNvSpPr txBox="1"/>
          <p:nvPr userDrawn="1">
            <p:extLst>
              <p:ext uri="{1162E1C5-73C7-4A58-AE30-91384D911F3F}">
                <p184:classification xmlns:p184="http://schemas.microsoft.com/office/powerpoint/2018/4/main" val="ftr"/>
              </p:ext>
            </p:extLst>
          </p:nvPr>
        </p:nvSpPr>
        <p:spPr>
          <a:xfrm>
            <a:off x="5747512" y="6642100"/>
            <a:ext cx="725488"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CONTROLLED</a:t>
            </a:r>
          </a:p>
        </p:txBody>
      </p:sp>
    </p:spTree>
    <p:extLst>
      <p:ext uri="{BB962C8B-B14F-4D97-AF65-F5344CB8AC3E}">
        <p14:creationId xmlns:p14="http://schemas.microsoft.com/office/powerpoint/2010/main" val="3444892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tarwars.fandom.com/wiki/Util-313?file=Jedi_shuttlebus.pn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travelsmartderbyshire" TargetMode="External"/><Relationship Id="rId2" Type="http://schemas.openxmlformats.org/officeDocument/2006/relationships/hyperlink" Target="https://www.nationalwritingproject.uk/making/#folded" TargetMode="External"/><Relationship Id="rId1" Type="http://schemas.openxmlformats.org/officeDocument/2006/relationships/slideLayout" Target="../slideLayouts/slideLayout1.xml"/><Relationship Id="rId4" Type="http://schemas.openxmlformats.org/officeDocument/2006/relationships/hyperlink" Target="https://x.com/Be_Travel_Smar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Horsebus#/media/File:Plan_de_la_ville_de_Paris_repr%C3%A9sentant_les_nouvelles_voitures_publiques_-_Entreprise_g%C3%A9n%C3%A9rale_des_Dames_Blanches.jpg" TargetMode="External"/><Relationship Id="rId2" Type="http://schemas.openxmlformats.org/officeDocument/2006/relationships/hyperlink" Target="https://artsandculture.google.com/story/a-brief-history-of-buses/vQVBCgQMbTStvg?hl=en"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Buses_in_London#/media/File:Routemaster_RM1562.jpg" TargetMode="External"/><Relationship Id="rId2" Type="http://schemas.openxmlformats.org/officeDocument/2006/relationships/hyperlink" Target="https://www.ltmuseum.co.uk/collections/stories/transport/why-are-london-buses-red"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School_bus_yellow#/media/File:2008_blue_bird_vision.jpg" TargetMode="External"/><Relationship Id="rId2" Type="http://schemas.openxmlformats.org/officeDocument/2006/relationships/hyperlink" Target="https://www.bbc.co.uk/bitesize/articles/ztj4qyc"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Greyhound_Australia#/media/File:Greyhound_Australia_-_MCA_14.5m-GM_Series_60_00.jpg" TargetMode="External"/><Relationship Id="rId2" Type="http://schemas.openxmlformats.org/officeDocument/2006/relationships/hyperlink" Target="https://greytarticles.wordpress.com/historical/when-greyhound-bus-had-a-real-greyhound/"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Montgomery_bus_boycott#/media/File:Rosa_Parks_Bus.jpg" TargetMode="External"/><Relationship Id="rId2" Type="http://schemas.openxmlformats.org/officeDocument/2006/relationships/hyperlink" Target="https://www.bbc.co.uk/teach/class-clips-video/articles/z7rtvk7"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ommons.wikimedia.org/wiki/File:St_Ives_-_First_38004_(D704GHY).jp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commons.wikimedia.org/wiki/File:The_Knight_Bus,_Wizarding_World_of_Harry_Potter,_Universal_Studios_Orlando,_12_October_2014.jp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216CF-873F-C41C-11C9-A725EFD67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4A3DAB-0B5E-188C-DAC2-0E20C63AE18A}"/>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a:t>Famous and fabulous buses from fact and fiction.</a:t>
            </a:r>
          </a:p>
        </p:txBody>
      </p:sp>
      <p:sp>
        <p:nvSpPr>
          <p:cNvPr id="63" name="TextBox 62">
            <a:extLst>
              <a:ext uri="{FF2B5EF4-FFF2-40B4-BE49-F238E27FC236}">
                <a16:creationId xmlns:a16="http://schemas.microsoft.com/office/drawing/2014/main" id="{4F9AA3CE-C889-8FAB-2ADA-79D7AA242EF8}"/>
              </a:ext>
            </a:extLst>
          </p:cNvPr>
          <p:cNvSpPr txBox="1"/>
          <p:nvPr/>
        </p:nvSpPr>
        <p:spPr>
          <a:xfrm>
            <a:off x="350875" y="740313"/>
            <a:ext cx="11259878" cy="3600986"/>
          </a:xfrm>
          <a:prstGeom prst="rect">
            <a:avLst/>
          </a:prstGeom>
          <a:noFill/>
        </p:spPr>
        <p:txBody>
          <a:bodyPr wrap="square" rtlCol="0">
            <a:spAutoFit/>
          </a:bodyPr>
          <a:lstStyle/>
          <a:p>
            <a:pPr algn="ctr"/>
            <a:r>
              <a:rPr lang="en-GB" sz="3600" b="1">
                <a:solidFill>
                  <a:srgbClr val="0033CC"/>
                </a:solidFill>
                <a:latin typeface="Arial Rounded MT Bold" panose="020F0704030504030204" pitchFamily="34" charset="0"/>
              </a:rPr>
              <a:t>Famous and fabulous buses from fact and fiction.</a:t>
            </a:r>
            <a:r>
              <a:rPr lang="en-GB" sz="3600" b="1">
                <a:solidFill>
                  <a:srgbClr val="003399"/>
                </a:solidFill>
                <a:latin typeface="Arial Rounded MT Bold" panose="020F0704030504030204" pitchFamily="34" charset="0"/>
              </a:rPr>
              <a:t> </a:t>
            </a:r>
          </a:p>
          <a:p>
            <a:endParaRPr lang="en-GB" sz="2400">
              <a:solidFill>
                <a:schemeClr val="tx1">
                  <a:lumMod val="65000"/>
                  <a:lumOff val="35000"/>
                </a:schemeClr>
              </a:solidFill>
              <a:latin typeface="Arial Rounded MT Bold" panose="020F0704030504030204" pitchFamily="34" charset="0"/>
            </a:endParaRPr>
          </a:p>
          <a:p>
            <a:r>
              <a:rPr lang="en-GB" sz="2800">
                <a:solidFill>
                  <a:schemeClr val="tx1">
                    <a:lumMod val="65000"/>
                    <a:lumOff val="35000"/>
                  </a:schemeClr>
                </a:solidFill>
                <a:latin typeface="Arial Rounded MT Bold" panose="020F0704030504030204" pitchFamily="34" charset="0"/>
              </a:rPr>
              <a:t>Buses are brilliant! </a:t>
            </a:r>
          </a:p>
          <a:p>
            <a:endParaRPr lang="en-GB" sz="2800">
              <a:solidFill>
                <a:schemeClr val="tx1">
                  <a:lumMod val="65000"/>
                  <a:lumOff val="35000"/>
                </a:schemeClr>
              </a:solidFill>
              <a:latin typeface="Arial Rounded MT Bold" panose="020F0704030504030204" pitchFamily="34" charset="0"/>
            </a:endParaRPr>
          </a:p>
          <a:p>
            <a:r>
              <a:rPr lang="en-GB" sz="2800">
                <a:solidFill>
                  <a:schemeClr val="tx1">
                    <a:lumMod val="65000"/>
                    <a:lumOff val="35000"/>
                  </a:schemeClr>
                </a:solidFill>
                <a:latin typeface="Arial Rounded MT Bold" panose="020F0704030504030204" pitchFamily="34" charset="0"/>
              </a:rPr>
              <a:t>They have played in an important part in national and worldwide history, as well as in stories. </a:t>
            </a:r>
          </a:p>
          <a:p>
            <a:endParaRPr lang="en-GB" sz="2800">
              <a:solidFill>
                <a:schemeClr val="tx1">
                  <a:lumMod val="65000"/>
                  <a:lumOff val="35000"/>
                </a:schemeClr>
              </a:solidFill>
              <a:latin typeface="Arial Rounded MT Bold" panose="020F0704030504030204" pitchFamily="34" charset="0"/>
            </a:endParaRPr>
          </a:p>
          <a:p>
            <a:r>
              <a:rPr lang="en-GB" sz="2800">
                <a:solidFill>
                  <a:schemeClr val="tx1">
                    <a:lumMod val="65000"/>
                    <a:lumOff val="35000"/>
                  </a:schemeClr>
                </a:solidFill>
                <a:latin typeface="Arial Rounded MT Bold" panose="020F0704030504030204" pitchFamily="34" charset="0"/>
              </a:rPr>
              <a:t>Jump aboard and find out more!</a:t>
            </a:r>
          </a:p>
        </p:txBody>
      </p:sp>
      <p:sp>
        <p:nvSpPr>
          <p:cNvPr id="60" name="Rectangle 59">
            <a:extLst>
              <a:ext uri="{FF2B5EF4-FFF2-40B4-BE49-F238E27FC236}">
                <a16:creationId xmlns:a16="http://schemas.microsoft.com/office/drawing/2014/main" id="{DC074067-FC4D-16B5-937A-834086245D36}"/>
              </a:ext>
              <a:ext uri="{C183D7F6-B498-43B3-948B-1728B52AA6E4}">
                <adec:decorative xmlns:adec="http://schemas.microsoft.com/office/drawing/2017/decorative" val="1"/>
              </a:ext>
            </a:extLst>
          </p:cNvPr>
          <p:cNvSpPr/>
          <p:nvPr/>
        </p:nvSpPr>
        <p:spPr>
          <a:xfrm>
            <a:off x="5518298" y="6557840"/>
            <a:ext cx="1280935" cy="311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descr="decorative bus icons for a double, single deck and open top bus">
            <a:extLst>
              <a:ext uri="{FF2B5EF4-FFF2-40B4-BE49-F238E27FC236}">
                <a16:creationId xmlns:a16="http://schemas.microsoft.com/office/drawing/2014/main" id="{D2D9D6B7-743A-CA9A-3867-1C4A7899D496}"/>
              </a:ext>
            </a:extLst>
          </p:cNvPr>
          <p:cNvGrpSpPr/>
          <p:nvPr/>
        </p:nvGrpSpPr>
        <p:grpSpPr>
          <a:xfrm>
            <a:off x="-46276" y="5317625"/>
            <a:ext cx="12316246" cy="1499100"/>
            <a:chOff x="-46276" y="5317625"/>
            <a:chExt cx="12316246" cy="1499100"/>
          </a:xfrm>
        </p:grpSpPr>
        <p:sp>
          <p:nvSpPr>
            <p:cNvPr id="61" name="Rectangle 60">
              <a:extLst>
                <a:ext uri="{FF2B5EF4-FFF2-40B4-BE49-F238E27FC236}">
                  <a16:creationId xmlns:a16="http://schemas.microsoft.com/office/drawing/2014/main" id="{12663C25-9588-0F44-C3AF-485F9A32F182}"/>
                </a:ext>
              </a:extLst>
            </p:cNvPr>
            <p:cNvSpPr/>
            <p:nvPr/>
          </p:nvSpPr>
          <p:spPr>
            <a:xfrm flipV="1">
              <a:off x="-46276" y="6663815"/>
              <a:ext cx="12316246" cy="7733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6">
              <a:extLst>
                <a:ext uri="{FF2B5EF4-FFF2-40B4-BE49-F238E27FC236}">
                  <a16:creationId xmlns:a16="http://schemas.microsoft.com/office/drawing/2014/main" id="{D9176347-4E4E-186E-5C96-7581819D304F}"/>
                </a:ext>
              </a:extLst>
            </p:cNvPr>
            <p:cNvGrpSpPr>
              <a:grpSpLocks/>
            </p:cNvGrpSpPr>
            <p:nvPr/>
          </p:nvGrpSpPr>
          <p:grpSpPr bwMode="auto">
            <a:xfrm>
              <a:off x="7834548" y="5317625"/>
              <a:ext cx="3188032" cy="1486400"/>
              <a:chOff x="2090" y="8718"/>
              <a:chExt cx="7107" cy="3596"/>
            </a:xfrm>
          </p:grpSpPr>
          <p:sp>
            <p:nvSpPr>
              <p:cNvPr id="29" name="Freeform 27">
                <a:extLst>
                  <a:ext uri="{FF2B5EF4-FFF2-40B4-BE49-F238E27FC236}">
                    <a16:creationId xmlns:a16="http://schemas.microsoft.com/office/drawing/2014/main" id="{C439A958-59DF-7CDB-E96E-310148961D60}"/>
                  </a:ext>
                </a:extLst>
              </p:cNvPr>
              <p:cNvSpPr>
                <a:spLocks/>
              </p:cNvSpPr>
              <p:nvPr/>
            </p:nvSpPr>
            <p:spPr bwMode="auto">
              <a:xfrm>
                <a:off x="2090" y="8718"/>
                <a:ext cx="7107" cy="3050"/>
              </a:xfrm>
              <a:custGeom>
                <a:avLst/>
                <a:gdLst>
                  <a:gd name="T0" fmla="*/ 1096 w 7107"/>
                  <a:gd name="T1" fmla="*/ 2884 h 3050"/>
                  <a:gd name="T2" fmla="*/ 1146 w 7107"/>
                  <a:gd name="T3" fmla="*/ 2726 h 3050"/>
                  <a:gd name="T4" fmla="*/ 1222 w 7107"/>
                  <a:gd name="T5" fmla="*/ 2592 h 3050"/>
                  <a:gd name="T6" fmla="*/ 1514 w 7107"/>
                  <a:gd name="T7" fmla="*/ 2456 h 3050"/>
                  <a:gd name="T8" fmla="*/ 1824 w 7107"/>
                  <a:gd name="T9" fmla="*/ 2584 h 3050"/>
                  <a:gd name="T10" fmla="*/ 1992 w 7107"/>
                  <a:gd name="T11" fmla="*/ 2888 h 3050"/>
                  <a:gd name="T12" fmla="*/ 1998 w 7107"/>
                  <a:gd name="T13" fmla="*/ 3026 h 3050"/>
                  <a:gd name="T14" fmla="*/ 2450 w 7107"/>
                  <a:gd name="T15" fmla="*/ 3033 h 3050"/>
                  <a:gd name="T16" fmla="*/ 2854 w 7107"/>
                  <a:gd name="T17" fmla="*/ 3033 h 3050"/>
                  <a:gd name="T18" fmla="*/ 4948 w 7107"/>
                  <a:gd name="T19" fmla="*/ 3010 h 3050"/>
                  <a:gd name="T20" fmla="*/ 5101 w 7107"/>
                  <a:gd name="T21" fmla="*/ 3006 h 3050"/>
                  <a:gd name="T22" fmla="*/ 5166 w 7107"/>
                  <a:gd name="T23" fmla="*/ 2760 h 3050"/>
                  <a:gd name="T24" fmla="*/ 5196 w 7107"/>
                  <a:gd name="T25" fmla="*/ 2694 h 3050"/>
                  <a:gd name="T26" fmla="*/ 5316 w 7107"/>
                  <a:gd name="T27" fmla="*/ 2544 h 3050"/>
                  <a:gd name="T28" fmla="*/ 5632 w 7107"/>
                  <a:gd name="T29" fmla="*/ 2456 h 3050"/>
                  <a:gd name="T30" fmla="*/ 5882 w 7107"/>
                  <a:gd name="T31" fmla="*/ 2604 h 3050"/>
                  <a:gd name="T32" fmla="*/ 6040 w 7107"/>
                  <a:gd name="T33" fmla="*/ 2899 h 3050"/>
                  <a:gd name="T34" fmla="*/ 6040 w 7107"/>
                  <a:gd name="T35" fmla="*/ 2991 h 3050"/>
                  <a:gd name="T36" fmla="*/ 6535 w 7107"/>
                  <a:gd name="T37" fmla="*/ 2982 h 3050"/>
                  <a:gd name="T38" fmla="*/ 7000 w 7107"/>
                  <a:gd name="T39" fmla="*/ 2980 h 3050"/>
                  <a:gd name="T40" fmla="*/ 7090 w 7107"/>
                  <a:gd name="T41" fmla="*/ 2471 h 3050"/>
                  <a:gd name="T42" fmla="*/ 7101 w 7107"/>
                  <a:gd name="T43" fmla="*/ 1192 h 3050"/>
                  <a:gd name="T44" fmla="*/ 7092 w 7107"/>
                  <a:gd name="T45" fmla="*/ 193 h 3050"/>
                  <a:gd name="T46" fmla="*/ 7049 w 7107"/>
                  <a:gd name="T47" fmla="*/ 38 h 3050"/>
                  <a:gd name="T48" fmla="*/ 6819 w 7107"/>
                  <a:gd name="T49" fmla="*/ 24 h 3050"/>
                  <a:gd name="T50" fmla="*/ 6589 w 7107"/>
                  <a:gd name="T51" fmla="*/ 936 h 3050"/>
                  <a:gd name="T52" fmla="*/ 4914 w 7107"/>
                  <a:gd name="T53" fmla="*/ 944 h 3050"/>
                  <a:gd name="T54" fmla="*/ 2231 w 7107"/>
                  <a:gd name="T55" fmla="*/ 946 h 3050"/>
                  <a:gd name="T56" fmla="*/ 2216 w 7107"/>
                  <a:gd name="T57" fmla="*/ 29 h 3050"/>
                  <a:gd name="T58" fmla="*/ 862 w 7107"/>
                  <a:gd name="T59" fmla="*/ 29 h 3050"/>
                  <a:gd name="T60" fmla="*/ 463 w 7107"/>
                  <a:gd name="T61" fmla="*/ 174 h 3050"/>
                  <a:gd name="T62" fmla="*/ 199 w 7107"/>
                  <a:gd name="T63" fmla="*/ 895 h 3050"/>
                  <a:gd name="T64" fmla="*/ 44 w 7107"/>
                  <a:gd name="T65" fmla="*/ 2033 h 3050"/>
                  <a:gd name="T66" fmla="*/ 46 w 7107"/>
                  <a:gd name="T67" fmla="*/ 2625 h 3050"/>
                  <a:gd name="T68" fmla="*/ 3 w 7107"/>
                  <a:gd name="T69" fmla="*/ 2771 h 3050"/>
                  <a:gd name="T70" fmla="*/ 30 w 7107"/>
                  <a:gd name="T71" fmla="*/ 2921 h 3050"/>
                  <a:gd name="T72" fmla="*/ 120 w 7107"/>
                  <a:gd name="T73" fmla="*/ 3010 h 3050"/>
                  <a:gd name="T74" fmla="*/ 240 w 7107"/>
                  <a:gd name="T75" fmla="*/ 3038 h 3050"/>
                  <a:gd name="T76" fmla="*/ 598 w 7107"/>
                  <a:gd name="T77" fmla="*/ 3044 h 3050"/>
                  <a:gd name="T78" fmla="*/ 1056 w 7107"/>
                  <a:gd name="T79" fmla="*/ 3040 h 3050"/>
                  <a:gd name="T80" fmla="*/ 1096 w 7107"/>
                  <a:gd name="T81" fmla="*/ 2884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7" h="3050">
                    <a:moveTo>
                      <a:pt x="1096" y="2884"/>
                    </a:moveTo>
                    <a:lnTo>
                      <a:pt x="1146" y="2726"/>
                    </a:lnTo>
                    <a:lnTo>
                      <a:pt x="1222" y="2592"/>
                    </a:lnTo>
                    <a:cubicBezTo>
                      <a:pt x="1283" y="2547"/>
                      <a:pt x="1414" y="2457"/>
                      <a:pt x="1514" y="2456"/>
                    </a:cubicBezTo>
                    <a:cubicBezTo>
                      <a:pt x="1614" y="2455"/>
                      <a:pt x="1744" y="2512"/>
                      <a:pt x="1824" y="2584"/>
                    </a:cubicBezTo>
                    <a:cubicBezTo>
                      <a:pt x="1904" y="2656"/>
                      <a:pt x="1963" y="2814"/>
                      <a:pt x="1992" y="2888"/>
                    </a:cubicBezTo>
                    <a:lnTo>
                      <a:pt x="1998" y="3026"/>
                    </a:lnTo>
                    <a:cubicBezTo>
                      <a:pt x="2074" y="3050"/>
                      <a:pt x="2307" y="3032"/>
                      <a:pt x="2450" y="3033"/>
                    </a:cubicBezTo>
                    <a:lnTo>
                      <a:pt x="2854" y="3033"/>
                    </a:lnTo>
                    <a:cubicBezTo>
                      <a:pt x="3270" y="3030"/>
                      <a:pt x="4574" y="3015"/>
                      <a:pt x="4948" y="3010"/>
                    </a:cubicBezTo>
                    <a:lnTo>
                      <a:pt x="5101" y="3006"/>
                    </a:lnTo>
                    <a:cubicBezTo>
                      <a:pt x="5137" y="2964"/>
                      <a:pt x="5150" y="2812"/>
                      <a:pt x="5166" y="2760"/>
                    </a:cubicBezTo>
                    <a:cubicBezTo>
                      <a:pt x="5182" y="2708"/>
                      <a:pt x="5171" y="2730"/>
                      <a:pt x="5196" y="2694"/>
                    </a:cubicBezTo>
                    <a:cubicBezTo>
                      <a:pt x="5221" y="2658"/>
                      <a:pt x="5244" y="2584"/>
                      <a:pt x="5316" y="2544"/>
                    </a:cubicBezTo>
                    <a:cubicBezTo>
                      <a:pt x="5388" y="2504"/>
                      <a:pt x="5538" y="2446"/>
                      <a:pt x="5632" y="2456"/>
                    </a:cubicBezTo>
                    <a:cubicBezTo>
                      <a:pt x="5726" y="2466"/>
                      <a:pt x="5814" y="2530"/>
                      <a:pt x="5882" y="2604"/>
                    </a:cubicBezTo>
                    <a:cubicBezTo>
                      <a:pt x="5950" y="2678"/>
                      <a:pt x="6014" y="2834"/>
                      <a:pt x="6040" y="2899"/>
                    </a:cubicBezTo>
                    <a:lnTo>
                      <a:pt x="6040" y="2991"/>
                    </a:lnTo>
                    <a:lnTo>
                      <a:pt x="6535" y="2982"/>
                    </a:lnTo>
                    <a:lnTo>
                      <a:pt x="7000" y="2980"/>
                    </a:lnTo>
                    <a:cubicBezTo>
                      <a:pt x="7093" y="2895"/>
                      <a:pt x="7074" y="2769"/>
                      <a:pt x="7090" y="2471"/>
                    </a:cubicBezTo>
                    <a:cubicBezTo>
                      <a:pt x="7107" y="2172"/>
                      <a:pt x="7101" y="1572"/>
                      <a:pt x="7101" y="1192"/>
                    </a:cubicBezTo>
                    <a:lnTo>
                      <a:pt x="7092" y="193"/>
                    </a:lnTo>
                    <a:cubicBezTo>
                      <a:pt x="7083" y="0"/>
                      <a:pt x="7095" y="66"/>
                      <a:pt x="7049" y="38"/>
                    </a:cubicBezTo>
                    <a:lnTo>
                      <a:pt x="6819" y="24"/>
                    </a:lnTo>
                    <a:lnTo>
                      <a:pt x="6589" y="936"/>
                    </a:lnTo>
                    <a:lnTo>
                      <a:pt x="4914" y="944"/>
                    </a:lnTo>
                    <a:lnTo>
                      <a:pt x="2231" y="946"/>
                    </a:lnTo>
                    <a:lnTo>
                      <a:pt x="2216" y="29"/>
                    </a:lnTo>
                    <a:lnTo>
                      <a:pt x="862" y="29"/>
                    </a:lnTo>
                    <a:cubicBezTo>
                      <a:pt x="570" y="53"/>
                      <a:pt x="574" y="30"/>
                      <a:pt x="463" y="174"/>
                    </a:cubicBezTo>
                    <a:cubicBezTo>
                      <a:pt x="353" y="318"/>
                      <a:pt x="269" y="584"/>
                      <a:pt x="199" y="895"/>
                    </a:cubicBezTo>
                    <a:cubicBezTo>
                      <a:pt x="129" y="1205"/>
                      <a:pt x="70" y="1745"/>
                      <a:pt x="44" y="2033"/>
                    </a:cubicBezTo>
                    <a:cubicBezTo>
                      <a:pt x="19" y="2321"/>
                      <a:pt x="54" y="2502"/>
                      <a:pt x="46" y="2625"/>
                    </a:cubicBezTo>
                    <a:lnTo>
                      <a:pt x="3" y="2771"/>
                    </a:lnTo>
                    <a:cubicBezTo>
                      <a:pt x="0" y="2820"/>
                      <a:pt x="11" y="2881"/>
                      <a:pt x="30" y="2921"/>
                    </a:cubicBezTo>
                    <a:cubicBezTo>
                      <a:pt x="49" y="2961"/>
                      <a:pt x="85" y="2990"/>
                      <a:pt x="120" y="3010"/>
                    </a:cubicBezTo>
                    <a:lnTo>
                      <a:pt x="240" y="3038"/>
                    </a:lnTo>
                    <a:lnTo>
                      <a:pt x="598" y="3044"/>
                    </a:lnTo>
                    <a:lnTo>
                      <a:pt x="1056" y="3040"/>
                    </a:lnTo>
                    <a:lnTo>
                      <a:pt x="1096" y="2884"/>
                    </a:lnTo>
                    <a:close/>
                  </a:path>
                </a:pathLst>
              </a:custGeom>
              <a:solidFill>
                <a:srgbClr val="60CAF3"/>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AutoShape 28">
                <a:extLst>
                  <a:ext uri="{FF2B5EF4-FFF2-40B4-BE49-F238E27FC236}">
                    <a16:creationId xmlns:a16="http://schemas.microsoft.com/office/drawing/2014/main" id="{197DAF9E-5328-1B43-8E81-1F0864D0162E}"/>
                  </a:ext>
                </a:extLst>
              </p:cNvPr>
              <p:cNvSpPr>
                <a:spLocks noChangeArrowheads="1"/>
              </p:cNvSpPr>
              <p:nvPr/>
            </p:nvSpPr>
            <p:spPr bwMode="auto">
              <a:xfrm flipH="1">
                <a:off x="3300" y="8980"/>
                <a:ext cx="890" cy="663"/>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9">
                <a:extLst>
                  <a:ext uri="{FF2B5EF4-FFF2-40B4-BE49-F238E27FC236}">
                    <a16:creationId xmlns:a16="http://schemas.microsoft.com/office/drawing/2014/main" id="{139A0135-10B7-E13F-EEFB-90960AFD7AB9}"/>
                  </a:ext>
                </a:extLst>
              </p:cNvPr>
              <p:cNvSpPr>
                <a:spLocks/>
              </p:cNvSpPr>
              <p:nvPr/>
            </p:nvSpPr>
            <p:spPr bwMode="auto">
              <a:xfrm flipH="1">
                <a:off x="2496" y="8980"/>
                <a:ext cx="742" cy="663"/>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AutoShape 30">
                <a:extLst>
                  <a:ext uri="{FF2B5EF4-FFF2-40B4-BE49-F238E27FC236}">
                    <a16:creationId xmlns:a16="http://schemas.microsoft.com/office/drawing/2014/main" id="{9105D828-D22E-52D0-76C5-B34727D9BD78}"/>
                  </a:ext>
                </a:extLst>
              </p:cNvPr>
              <p:cNvSpPr>
                <a:spLocks noChangeArrowheads="1"/>
              </p:cNvSpPr>
              <p:nvPr/>
            </p:nvSpPr>
            <p:spPr bwMode="auto">
              <a:xfrm flipH="1">
                <a:off x="8386" y="10236"/>
                <a:ext cx="535"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AutoShape 31">
                <a:extLst>
                  <a:ext uri="{FF2B5EF4-FFF2-40B4-BE49-F238E27FC236}">
                    <a16:creationId xmlns:a16="http://schemas.microsoft.com/office/drawing/2014/main" id="{ECFB2FCC-A891-3C74-2196-B923E986D779}"/>
                  </a:ext>
                </a:extLst>
              </p:cNvPr>
              <p:cNvSpPr>
                <a:spLocks noChangeArrowheads="1"/>
              </p:cNvSpPr>
              <p:nvPr/>
            </p:nvSpPr>
            <p:spPr bwMode="auto">
              <a:xfrm flipH="1">
                <a:off x="7332" y="10236"/>
                <a:ext cx="900"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AutoShape 32">
                <a:extLst>
                  <a:ext uri="{FF2B5EF4-FFF2-40B4-BE49-F238E27FC236}">
                    <a16:creationId xmlns:a16="http://schemas.microsoft.com/office/drawing/2014/main" id="{FDEF6D3D-021A-DFCF-1E18-117E80B46E34}"/>
                  </a:ext>
                </a:extLst>
              </p:cNvPr>
              <p:cNvSpPr>
                <a:spLocks noChangeArrowheads="1"/>
              </p:cNvSpPr>
              <p:nvPr/>
            </p:nvSpPr>
            <p:spPr bwMode="auto">
              <a:xfrm flipH="1">
                <a:off x="4221" y="10249"/>
                <a:ext cx="1052" cy="726"/>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AutoShape 33">
                <a:extLst>
                  <a:ext uri="{FF2B5EF4-FFF2-40B4-BE49-F238E27FC236}">
                    <a16:creationId xmlns:a16="http://schemas.microsoft.com/office/drawing/2014/main" id="{1597F970-885D-07A4-F70F-EF086759A552}"/>
                  </a:ext>
                </a:extLst>
              </p:cNvPr>
              <p:cNvSpPr>
                <a:spLocks noChangeArrowheads="1"/>
              </p:cNvSpPr>
              <p:nvPr/>
            </p:nvSpPr>
            <p:spPr bwMode="auto">
              <a:xfrm flipH="1">
                <a:off x="3157" y="10242"/>
                <a:ext cx="931"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AutoShape 34">
                <a:extLst>
                  <a:ext uri="{FF2B5EF4-FFF2-40B4-BE49-F238E27FC236}">
                    <a16:creationId xmlns:a16="http://schemas.microsoft.com/office/drawing/2014/main" id="{CC57D4AB-ED6D-3E98-99FD-0005A43689B8}"/>
                  </a:ext>
                </a:extLst>
              </p:cNvPr>
              <p:cNvSpPr>
                <a:spLocks noChangeArrowheads="1"/>
              </p:cNvSpPr>
              <p:nvPr/>
            </p:nvSpPr>
            <p:spPr bwMode="auto">
              <a:xfrm flipH="1">
                <a:off x="2776" y="10249"/>
                <a:ext cx="250"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5">
                <a:extLst>
                  <a:ext uri="{FF2B5EF4-FFF2-40B4-BE49-F238E27FC236}">
                    <a16:creationId xmlns:a16="http://schemas.microsoft.com/office/drawing/2014/main" id="{F287AEE9-5235-16B7-E18A-7DD7C3A7160D}"/>
                  </a:ext>
                </a:extLst>
              </p:cNvPr>
              <p:cNvSpPr>
                <a:spLocks/>
              </p:cNvSpPr>
              <p:nvPr/>
            </p:nvSpPr>
            <p:spPr bwMode="auto">
              <a:xfrm>
                <a:off x="2170" y="10250"/>
                <a:ext cx="149" cy="1024"/>
              </a:xfrm>
              <a:custGeom>
                <a:avLst/>
                <a:gdLst>
                  <a:gd name="T0" fmla="*/ 134 w 149"/>
                  <a:gd name="T1" fmla="*/ 1023 h 1024"/>
                  <a:gd name="T2" fmla="*/ 44 w 149"/>
                  <a:gd name="T3" fmla="*/ 885 h 1024"/>
                  <a:gd name="T4" fmla="*/ 0 w 149"/>
                  <a:gd name="T5" fmla="*/ 620 h 1024"/>
                  <a:gd name="T6" fmla="*/ 15 w 149"/>
                  <a:gd name="T7" fmla="*/ 420 h 1024"/>
                  <a:gd name="T8" fmla="*/ 48 w 149"/>
                  <a:gd name="T9" fmla="*/ 147 h 1024"/>
                  <a:gd name="T10" fmla="*/ 49 w 149"/>
                  <a:gd name="T11" fmla="*/ 149 h 1024"/>
                  <a:gd name="T12" fmla="*/ 53 w 149"/>
                  <a:gd name="T13" fmla="*/ 0 h 1024"/>
                  <a:gd name="T14" fmla="*/ 146 w 149"/>
                  <a:gd name="T15" fmla="*/ 10 h 1024"/>
                  <a:gd name="T16" fmla="*/ 142 w 149"/>
                  <a:gd name="T17" fmla="*/ 448 h 1024"/>
                  <a:gd name="T18" fmla="*/ 149 w 149"/>
                  <a:gd name="T19" fmla="*/ 1024 h 1024"/>
                  <a:gd name="T20" fmla="*/ 134 w 149"/>
                  <a:gd name="T21" fmla="*/ 102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024">
                    <a:moveTo>
                      <a:pt x="134" y="1023"/>
                    </a:moveTo>
                    <a:cubicBezTo>
                      <a:pt x="117" y="1000"/>
                      <a:pt x="66" y="952"/>
                      <a:pt x="44" y="885"/>
                    </a:cubicBezTo>
                    <a:cubicBezTo>
                      <a:pt x="22" y="818"/>
                      <a:pt x="5" y="697"/>
                      <a:pt x="0" y="620"/>
                    </a:cubicBezTo>
                    <a:lnTo>
                      <a:pt x="15" y="420"/>
                    </a:lnTo>
                    <a:lnTo>
                      <a:pt x="48" y="147"/>
                    </a:lnTo>
                    <a:lnTo>
                      <a:pt x="49" y="149"/>
                    </a:lnTo>
                    <a:lnTo>
                      <a:pt x="53" y="0"/>
                    </a:lnTo>
                    <a:lnTo>
                      <a:pt x="146" y="10"/>
                    </a:lnTo>
                    <a:lnTo>
                      <a:pt x="142" y="448"/>
                    </a:lnTo>
                    <a:lnTo>
                      <a:pt x="149" y="1024"/>
                    </a:lnTo>
                    <a:lnTo>
                      <a:pt x="134" y="1023"/>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Oval 36">
                <a:extLst>
                  <a:ext uri="{FF2B5EF4-FFF2-40B4-BE49-F238E27FC236}">
                    <a16:creationId xmlns:a16="http://schemas.microsoft.com/office/drawing/2014/main" id="{3BDF1F9A-8BF1-A62D-1FF8-AFDC6B242246}"/>
                  </a:ext>
                </a:extLst>
              </p:cNvPr>
              <p:cNvSpPr>
                <a:spLocks noChangeArrowheads="1"/>
              </p:cNvSpPr>
              <p:nvPr/>
            </p:nvSpPr>
            <p:spPr bwMode="auto">
              <a:xfrm flipH="1">
                <a:off x="7285"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Oval 37">
                <a:extLst>
                  <a:ext uri="{FF2B5EF4-FFF2-40B4-BE49-F238E27FC236}">
                    <a16:creationId xmlns:a16="http://schemas.microsoft.com/office/drawing/2014/main" id="{ECC423EC-72D9-F611-AA4C-0375E686EAA2}"/>
                  </a:ext>
                </a:extLst>
              </p:cNvPr>
              <p:cNvSpPr>
                <a:spLocks noChangeArrowheads="1"/>
              </p:cNvSpPr>
              <p:nvPr/>
            </p:nvSpPr>
            <p:spPr bwMode="auto">
              <a:xfrm flipH="1">
                <a:off x="7528"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AutoShape 38">
                <a:extLst>
                  <a:ext uri="{FF2B5EF4-FFF2-40B4-BE49-F238E27FC236}">
                    <a16:creationId xmlns:a16="http://schemas.microsoft.com/office/drawing/2014/main" id="{39D7AF5B-C87A-99CC-214C-0B0006D17FC6}"/>
                  </a:ext>
                </a:extLst>
              </p:cNvPr>
              <p:cNvSpPr>
                <a:spLocks noChangeArrowheads="1"/>
              </p:cNvSpPr>
              <p:nvPr/>
            </p:nvSpPr>
            <p:spPr bwMode="auto">
              <a:xfrm flipH="1">
                <a:off x="2456" y="10249"/>
                <a:ext cx="251"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Oval 39">
                <a:extLst>
                  <a:ext uri="{FF2B5EF4-FFF2-40B4-BE49-F238E27FC236}">
                    <a16:creationId xmlns:a16="http://schemas.microsoft.com/office/drawing/2014/main" id="{2B1B6557-EE6E-DB7E-3A21-17393CB0332A}"/>
                  </a:ext>
                </a:extLst>
              </p:cNvPr>
              <p:cNvSpPr>
                <a:spLocks noChangeArrowheads="1"/>
              </p:cNvSpPr>
              <p:nvPr/>
            </p:nvSpPr>
            <p:spPr bwMode="auto">
              <a:xfrm flipH="1">
                <a:off x="3237"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Oval 40">
                <a:extLst>
                  <a:ext uri="{FF2B5EF4-FFF2-40B4-BE49-F238E27FC236}">
                    <a16:creationId xmlns:a16="http://schemas.microsoft.com/office/drawing/2014/main" id="{022C6C2F-3419-B129-7516-991EB57D3626}"/>
                  </a:ext>
                </a:extLst>
              </p:cNvPr>
              <p:cNvSpPr>
                <a:spLocks noChangeArrowheads="1"/>
              </p:cNvSpPr>
              <p:nvPr/>
            </p:nvSpPr>
            <p:spPr bwMode="auto">
              <a:xfrm flipH="1">
                <a:off x="3480"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AutoShape 41">
                <a:extLst>
                  <a:ext uri="{FF2B5EF4-FFF2-40B4-BE49-F238E27FC236}">
                    <a16:creationId xmlns:a16="http://schemas.microsoft.com/office/drawing/2014/main" id="{AEBC8715-9DCF-8DF3-E6A5-6FC87AA35AF5}"/>
                  </a:ext>
                </a:extLst>
              </p:cNvPr>
              <p:cNvSpPr>
                <a:spLocks noChangeArrowheads="1"/>
              </p:cNvSpPr>
              <p:nvPr/>
            </p:nvSpPr>
            <p:spPr bwMode="auto">
              <a:xfrm flipH="1">
                <a:off x="5720" y="10242"/>
                <a:ext cx="250"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AutoShape 42">
                <a:extLst>
                  <a:ext uri="{FF2B5EF4-FFF2-40B4-BE49-F238E27FC236}">
                    <a16:creationId xmlns:a16="http://schemas.microsoft.com/office/drawing/2014/main" id="{5CAEAEFF-B4B6-E67E-F9C2-6546F7D448DA}"/>
                  </a:ext>
                </a:extLst>
              </p:cNvPr>
              <p:cNvSpPr>
                <a:spLocks noChangeArrowheads="1"/>
              </p:cNvSpPr>
              <p:nvPr/>
            </p:nvSpPr>
            <p:spPr bwMode="auto">
              <a:xfrm flipH="1">
                <a:off x="5414" y="10242"/>
                <a:ext cx="251"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AutoShape 43">
                <a:extLst>
                  <a:ext uri="{FF2B5EF4-FFF2-40B4-BE49-F238E27FC236}">
                    <a16:creationId xmlns:a16="http://schemas.microsoft.com/office/drawing/2014/main" id="{5F108F8C-874B-80E8-D571-14243BE8C41E}"/>
                  </a:ext>
                </a:extLst>
              </p:cNvPr>
              <p:cNvSpPr>
                <a:spLocks noChangeArrowheads="1"/>
              </p:cNvSpPr>
              <p:nvPr/>
            </p:nvSpPr>
            <p:spPr bwMode="auto">
              <a:xfrm flipH="1">
                <a:off x="6149" y="10242"/>
                <a:ext cx="1053"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AutoShape 44">
                <a:extLst>
                  <a:ext uri="{FF2B5EF4-FFF2-40B4-BE49-F238E27FC236}">
                    <a16:creationId xmlns:a16="http://schemas.microsoft.com/office/drawing/2014/main" id="{EE8A7DB7-D045-AAF4-2A3F-CD30356B27DD}"/>
                  </a:ext>
                </a:extLst>
              </p:cNvPr>
              <p:cNvSpPr>
                <a:spLocks noChangeArrowheads="1"/>
              </p:cNvSpPr>
              <p:nvPr/>
            </p:nvSpPr>
            <p:spPr bwMode="auto">
              <a:xfrm rot="21405598" flipH="1">
                <a:off x="3148" y="11135"/>
                <a:ext cx="941" cy="1134"/>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AutoShape 45">
                <a:extLst>
                  <a:ext uri="{FF2B5EF4-FFF2-40B4-BE49-F238E27FC236}">
                    <a16:creationId xmlns:a16="http://schemas.microsoft.com/office/drawing/2014/main" id="{88F8B8CC-E615-0166-65BA-8E904D688F45}"/>
                  </a:ext>
                </a:extLst>
              </p:cNvPr>
              <p:cNvSpPr>
                <a:spLocks noChangeArrowheads="1"/>
              </p:cNvSpPr>
              <p:nvPr/>
            </p:nvSpPr>
            <p:spPr bwMode="auto">
              <a:xfrm rot="21405598" flipH="1">
                <a:off x="7195" y="11125"/>
                <a:ext cx="941" cy="1189"/>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8" name="Group 46">
              <a:extLst>
                <a:ext uri="{FF2B5EF4-FFF2-40B4-BE49-F238E27FC236}">
                  <a16:creationId xmlns:a16="http://schemas.microsoft.com/office/drawing/2014/main" id="{EAA632DD-BA31-B0A8-7F14-9B0EC4E4FCDD}"/>
                </a:ext>
              </a:extLst>
            </p:cNvPr>
            <p:cNvGrpSpPr>
              <a:grpSpLocks/>
            </p:cNvGrpSpPr>
            <p:nvPr/>
          </p:nvGrpSpPr>
          <p:grpSpPr bwMode="auto">
            <a:xfrm>
              <a:off x="4337174" y="5747596"/>
              <a:ext cx="2515224" cy="941677"/>
              <a:chOff x="4404" y="10854"/>
              <a:chExt cx="2557" cy="991"/>
            </a:xfrm>
          </p:grpSpPr>
          <p:sp>
            <p:nvSpPr>
              <p:cNvPr id="49" name="Freeform 7">
                <a:extLst>
                  <a:ext uri="{FF2B5EF4-FFF2-40B4-BE49-F238E27FC236}">
                    <a16:creationId xmlns:a16="http://schemas.microsoft.com/office/drawing/2014/main" id="{47B92ACF-0FED-101A-05D8-FA542A840FF6}"/>
                  </a:ext>
                </a:extLst>
              </p:cNvPr>
              <p:cNvSpPr>
                <a:spLocks noChangeAspect="1"/>
              </p:cNvSpPr>
              <p:nvPr/>
            </p:nvSpPr>
            <p:spPr bwMode="auto">
              <a:xfrm flipH="1">
                <a:off x="4404" y="10854"/>
                <a:ext cx="2557" cy="911"/>
              </a:xfrm>
              <a:custGeom>
                <a:avLst/>
                <a:gdLst>
                  <a:gd name="T0" fmla="*/ 3458 w 7585"/>
                  <a:gd name="T1" fmla="*/ 639 h 2211"/>
                  <a:gd name="T2" fmla="*/ 3447 w 7585"/>
                  <a:gd name="T3" fmla="*/ 207 h 2211"/>
                  <a:gd name="T4" fmla="*/ 3424 w 7585"/>
                  <a:gd name="T5" fmla="*/ 33 h 2211"/>
                  <a:gd name="T6" fmla="*/ 3271 w 7585"/>
                  <a:gd name="T7" fmla="*/ 9 h 2211"/>
                  <a:gd name="T8" fmla="*/ 2875 w 7585"/>
                  <a:gd name="T9" fmla="*/ 6 h 2211"/>
                  <a:gd name="T10" fmla="*/ 1318 w 7585"/>
                  <a:gd name="T11" fmla="*/ 7 h 2211"/>
                  <a:gd name="T12" fmla="*/ 359 w 7585"/>
                  <a:gd name="T13" fmla="*/ 4 h 2211"/>
                  <a:gd name="T14" fmla="*/ 84 w 7585"/>
                  <a:gd name="T15" fmla="*/ 70 h 2211"/>
                  <a:gd name="T16" fmla="*/ 6 w 7585"/>
                  <a:gd name="T17" fmla="*/ 333 h 2211"/>
                  <a:gd name="T18" fmla="*/ 0 w 7585"/>
                  <a:gd name="T19" fmla="*/ 1068 h 2211"/>
                  <a:gd name="T20" fmla="*/ 606 w 7585"/>
                  <a:gd name="T21" fmla="*/ 1209 h 2211"/>
                  <a:gd name="T22" fmla="*/ 728 w 7585"/>
                  <a:gd name="T23" fmla="*/ 1238 h 2211"/>
                  <a:gd name="T24" fmla="*/ 754 w 7585"/>
                  <a:gd name="T25" fmla="*/ 1236 h 2211"/>
                  <a:gd name="T26" fmla="*/ 750 w 7585"/>
                  <a:gd name="T27" fmla="*/ 1160 h 2211"/>
                  <a:gd name="T28" fmla="*/ 761 w 7585"/>
                  <a:gd name="T29" fmla="*/ 1090 h 2211"/>
                  <a:gd name="T30" fmla="*/ 792 w 7585"/>
                  <a:gd name="T31" fmla="*/ 1021 h 2211"/>
                  <a:gd name="T32" fmla="*/ 853 w 7585"/>
                  <a:gd name="T33" fmla="*/ 951 h 2211"/>
                  <a:gd name="T34" fmla="*/ 917 w 7585"/>
                  <a:gd name="T35" fmla="*/ 917 h 2211"/>
                  <a:gd name="T36" fmla="*/ 1011 w 7585"/>
                  <a:gd name="T37" fmla="*/ 914 h 2211"/>
                  <a:gd name="T38" fmla="*/ 1093 w 7585"/>
                  <a:gd name="T39" fmla="*/ 958 h 2211"/>
                  <a:gd name="T40" fmla="*/ 1149 w 7585"/>
                  <a:gd name="T41" fmla="*/ 1026 h 2211"/>
                  <a:gd name="T42" fmla="*/ 1178 w 7585"/>
                  <a:gd name="T43" fmla="*/ 1102 h 2211"/>
                  <a:gd name="T44" fmla="*/ 1185 w 7585"/>
                  <a:gd name="T45" fmla="*/ 1160 h 2211"/>
                  <a:gd name="T46" fmla="*/ 1183 w 7585"/>
                  <a:gd name="T47" fmla="*/ 1211 h 2211"/>
                  <a:gd name="T48" fmla="*/ 1180 w 7585"/>
                  <a:gd name="T49" fmla="*/ 1241 h 2211"/>
                  <a:gd name="T50" fmla="*/ 1203 w 7585"/>
                  <a:gd name="T51" fmla="*/ 1243 h 2211"/>
                  <a:gd name="T52" fmla="*/ 1435 w 7585"/>
                  <a:gd name="T53" fmla="*/ 1241 h 2211"/>
                  <a:gd name="T54" fmla="*/ 2355 w 7585"/>
                  <a:gd name="T55" fmla="*/ 1243 h 2211"/>
                  <a:gd name="T56" fmla="*/ 2462 w 7585"/>
                  <a:gd name="T57" fmla="*/ 1243 h 2211"/>
                  <a:gd name="T58" fmla="*/ 2503 w 7585"/>
                  <a:gd name="T59" fmla="*/ 1234 h 2211"/>
                  <a:gd name="T60" fmla="*/ 2496 w 7585"/>
                  <a:gd name="T61" fmla="*/ 1167 h 2211"/>
                  <a:gd name="T62" fmla="*/ 2508 w 7585"/>
                  <a:gd name="T63" fmla="*/ 1092 h 2211"/>
                  <a:gd name="T64" fmla="*/ 2542 w 7585"/>
                  <a:gd name="T65" fmla="*/ 1011 h 2211"/>
                  <a:gd name="T66" fmla="*/ 2623 w 7585"/>
                  <a:gd name="T67" fmla="*/ 933 h 2211"/>
                  <a:gd name="T68" fmla="*/ 2724 w 7585"/>
                  <a:gd name="T69" fmla="*/ 911 h 2211"/>
                  <a:gd name="T70" fmla="*/ 2814 w 7585"/>
                  <a:gd name="T71" fmla="*/ 941 h 2211"/>
                  <a:gd name="T72" fmla="*/ 2887 w 7585"/>
                  <a:gd name="T73" fmla="*/ 1014 h 2211"/>
                  <a:gd name="T74" fmla="*/ 2927 w 7585"/>
                  <a:gd name="T75" fmla="*/ 1112 h 2211"/>
                  <a:gd name="T76" fmla="*/ 2932 w 7585"/>
                  <a:gd name="T77" fmla="*/ 1190 h 2211"/>
                  <a:gd name="T78" fmla="*/ 2926 w 7585"/>
                  <a:gd name="T79" fmla="*/ 1239 h 2211"/>
                  <a:gd name="T80" fmla="*/ 2972 w 7585"/>
                  <a:gd name="T81" fmla="*/ 1244 h 2211"/>
                  <a:gd name="T82" fmla="*/ 3401 w 7585"/>
                  <a:gd name="T83" fmla="*/ 1241 h 2211"/>
                  <a:gd name="T84" fmla="*/ 3504 w 7585"/>
                  <a:gd name="T85" fmla="*/ 1102 h 2211"/>
                  <a:gd name="T86" fmla="*/ 3504 w 7585"/>
                  <a:gd name="T87" fmla="*/ 712 h 2211"/>
                  <a:gd name="T88" fmla="*/ 3458 w 7585"/>
                  <a:gd name="T89" fmla="*/ 639 h 2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85" h="2211">
                    <a:moveTo>
                      <a:pt x="7485" y="1132"/>
                    </a:moveTo>
                    <a:lnTo>
                      <a:pt x="7462" y="367"/>
                    </a:lnTo>
                    <a:cubicBezTo>
                      <a:pt x="7450" y="188"/>
                      <a:pt x="7474" y="116"/>
                      <a:pt x="7411" y="58"/>
                    </a:cubicBezTo>
                    <a:cubicBezTo>
                      <a:pt x="7348" y="0"/>
                      <a:pt x="7279" y="24"/>
                      <a:pt x="7081" y="16"/>
                    </a:cubicBezTo>
                    <a:cubicBezTo>
                      <a:pt x="6883" y="8"/>
                      <a:pt x="6927" y="10"/>
                      <a:pt x="6223" y="10"/>
                    </a:cubicBezTo>
                    <a:lnTo>
                      <a:pt x="2854" y="13"/>
                    </a:lnTo>
                    <a:lnTo>
                      <a:pt x="778" y="7"/>
                    </a:lnTo>
                    <a:cubicBezTo>
                      <a:pt x="333" y="25"/>
                      <a:pt x="308" y="27"/>
                      <a:pt x="181" y="124"/>
                    </a:cubicBezTo>
                    <a:cubicBezTo>
                      <a:pt x="54" y="221"/>
                      <a:pt x="43" y="295"/>
                      <a:pt x="13" y="589"/>
                    </a:cubicBezTo>
                    <a:lnTo>
                      <a:pt x="0" y="1890"/>
                    </a:lnTo>
                    <a:lnTo>
                      <a:pt x="1312" y="2140"/>
                    </a:lnTo>
                    <a:cubicBezTo>
                      <a:pt x="1575" y="2190"/>
                      <a:pt x="1523" y="2183"/>
                      <a:pt x="1576" y="2191"/>
                    </a:cubicBezTo>
                    <a:cubicBezTo>
                      <a:pt x="1629" y="2199"/>
                      <a:pt x="1625" y="2211"/>
                      <a:pt x="1633" y="2188"/>
                    </a:cubicBezTo>
                    <a:cubicBezTo>
                      <a:pt x="1641" y="2165"/>
                      <a:pt x="1622" y="2096"/>
                      <a:pt x="1624" y="2053"/>
                    </a:cubicBezTo>
                    <a:cubicBezTo>
                      <a:pt x="1626" y="2010"/>
                      <a:pt x="1633" y="1971"/>
                      <a:pt x="1648" y="1930"/>
                    </a:cubicBezTo>
                    <a:cubicBezTo>
                      <a:pt x="1663" y="1889"/>
                      <a:pt x="1681" y="1848"/>
                      <a:pt x="1714" y="1807"/>
                    </a:cubicBezTo>
                    <a:cubicBezTo>
                      <a:pt x="1747" y="1766"/>
                      <a:pt x="1801" y="1714"/>
                      <a:pt x="1846" y="1684"/>
                    </a:cubicBezTo>
                    <a:cubicBezTo>
                      <a:pt x="1891" y="1654"/>
                      <a:pt x="1927" y="1635"/>
                      <a:pt x="1984" y="1624"/>
                    </a:cubicBezTo>
                    <a:cubicBezTo>
                      <a:pt x="2041" y="1613"/>
                      <a:pt x="2125" y="1606"/>
                      <a:pt x="2188" y="1618"/>
                    </a:cubicBezTo>
                    <a:cubicBezTo>
                      <a:pt x="2251" y="1630"/>
                      <a:pt x="2315" y="1663"/>
                      <a:pt x="2365" y="1696"/>
                    </a:cubicBezTo>
                    <a:cubicBezTo>
                      <a:pt x="2415" y="1729"/>
                      <a:pt x="2457" y="1774"/>
                      <a:pt x="2488" y="1816"/>
                    </a:cubicBezTo>
                    <a:cubicBezTo>
                      <a:pt x="2519" y="1858"/>
                      <a:pt x="2538" y="1912"/>
                      <a:pt x="2551" y="1951"/>
                    </a:cubicBezTo>
                    <a:cubicBezTo>
                      <a:pt x="2564" y="1990"/>
                      <a:pt x="2564" y="2021"/>
                      <a:pt x="2566" y="2053"/>
                    </a:cubicBezTo>
                    <a:cubicBezTo>
                      <a:pt x="2568" y="2085"/>
                      <a:pt x="2562" y="2119"/>
                      <a:pt x="2560" y="2143"/>
                    </a:cubicBezTo>
                    <a:cubicBezTo>
                      <a:pt x="2558" y="2167"/>
                      <a:pt x="2546" y="2188"/>
                      <a:pt x="2554" y="2197"/>
                    </a:cubicBezTo>
                    <a:cubicBezTo>
                      <a:pt x="2562" y="2206"/>
                      <a:pt x="2513" y="2200"/>
                      <a:pt x="2605" y="2200"/>
                    </a:cubicBezTo>
                    <a:cubicBezTo>
                      <a:pt x="2697" y="2200"/>
                      <a:pt x="2691" y="2197"/>
                      <a:pt x="3106" y="2197"/>
                    </a:cubicBezTo>
                    <a:lnTo>
                      <a:pt x="5098" y="2200"/>
                    </a:lnTo>
                    <a:cubicBezTo>
                      <a:pt x="5468" y="2200"/>
                      <a:pt x="5276" y="2202"/>
                      <a:pt x="5329" y="2200"/>
                    </a:cubicBezTo>
                    <a:cubicBezTo>
                      <a:pt x="5382" y="2198"/>
                      <a:pt x="5406" y="2208"/>
                      <a:pt x="5419" y="2185"/>
                    </a:cubicBezTo>
                    <a:cubicBezTo>
                      <a:pt x="5432" y="2162"/>
                      <a:pt x="5402" y="2107"/>
                      <a:pt x="5404" y="2065"/>
                    </a:cubicBezTo>
                    <a:cubicBezTo>
                      <a:pt x="5406" y="2023"/>
                      <a:pt x="5412" y="1979"/>
                      <a:pt x="5428" y="1933"/>
                    </a:cubicBezTo>
                    <a:cubicBezTo>
                      <a:pt x="5444" y="1887"/>
                      <a:pt x="5462" y="1836"/>
                      <a:pt x="5503" y="1789"/>
                    </a:cubicBezTo>
                    <a:cubicBezTo>
                      <a:pt x="5544" y="1742"/>
                      <a:pt x="5611" y="1681"/>
                      <a:pt x="5677" y="1651"/>
                    </a:cubicBezTo>
                    <a:cubicBezTo>
                      <a:pt x="5743" y="1621"/>
                      <a:pt x="5827" y="1610"/>
                      <a:pt x="5896" y="1612"/>
                    </a:cubicBezTo>
                    <a:cubicBezTo>
                      <a:pt x="5965" y="1614"/>
                      <a:pt x="6032" y="1636"/>
                      <a:pt x="6091" y="1666"/>
                    </a:cubicBezTo>
                    <a:cubicBezTo>
                      <a:pt x="6150" y="1696"/>
                      <a:pt x="6209" y="1744"/>
                      <a:pt x="6250" y="1795"/>
                    </a:cubicBezTo>
                    <a:cubicBezTo>
                      <a:pt x="6291" y="1846"/>
                      <a:pt x="6321" y="1917"/>
                      <a:pt x="6337" y="1969"/>
                    </a:cubicBezTo>
                    <a:cubicBezTo>
                      <a:pt x="6353" y="2021"/>
                      <a:pt x="6346" y="2070"/>
                      <a:pt x="6346" y="2107"/>
                    </a:cubicBezTo>
                    <a:cubicBezTo>
                      <a:pt x="6346" y="2144"/>
                      <a:pt x="6320" y="2178"/>
                      <a:pt x="6334" y="2194"/>
                    </a:cubicBezTo>
                    <a:cubicBezTo>
                      <a:pt x="6348" y="2210"/>
                      <a:pt x="6262" y="2203"/>
                      <a:pt x="6433" y="2203"/>
                    </a:cubicBezTo>
                    <a:lnTo>
                      <a:pt x="7363" y="2197"/>
                    </a:lnTo>
                    <a:cubicBezTo>
                      <a:pt x="7555" y="2155"/>
                      <a:pt x="7548" y="2107"/>
                      <a:pt x="7585" y="1951"/>
                    </a:cubicBezTo>
                    <a:lnTo>
                      <a:pt x="7585" y="1261"/>
                    </a:lnTo>
                    <a:cubicBezTo>
                      <a:pt x="7568" y="1125"/>
                      <a:pt x="7506" y="1159"/>
                      <a:pt x="7485" y="1132"/>
                    </a:cubicBezTo>
                    <a:close/>
                  </a:path>
                </a:pathLst>
              </a:custGeom>
              <a:solidFill>
                <a:srgbClr val="FFC000"/>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AutoShape 8">
                <a:extLst>
                  <a:ext uri="{FF2B5EF4-FFF2-40B4-BE49-F238E27FC236}">
                    <a16:creationId xmlns:a16="http://schemas.microsoft.com/office/drawing/2014/main" id="{34DC9294-7D84-AB74-F648-113040A86196}"/>
                  </a:ext>
                </a:extLst>
              </p:cNvPr>
              <p:cNvSpPr>
                <a:spLocks noChangeAspect="1" noChangeArrowheads="1"/>
              </p:cNvSpPr>
              <p:nvPr/>
            </p:nvSpPr>
            <p:spPr bwMode="auto">
              <a:xfrm flipH="1">
                <a:off x="4568" y="11014"/>
                <a:ext cx="198" cy="68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Oval 9">
                <a:extLst>
                  <a:ext uri="{FF2B5EF4-FFF2-40B4-BE49-F238E27FC236}">
                    <a16:creationId xmlns:a16="http://schemas.microsoft.com/office/drawing/2014/main" id="{CB0A2730-5337-2576-AA64-85E899C1C42F}"/>
                  </a:ext>
                </a:extLst>
              </p:cNvPr>
              <p:cNvSpPr>
                <a:spLocks noChangeAspect="1" noChangeArrowheads="1"/>
              </p:cNvSpPr>
              <p:nvPr/>
            </p:nvSpPr>
            <p:spPr bwMode="auto">
              <a:xfrm flipH="1">
                <a:off x="4848" y="11576"/>
                <a:ext cx="270" cy="2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Oval 10">
                <a:extLst>
                  <a:ext uri="{FF2B5EF4-FFF2-40B4-BE49-F238E27FC236}">
                    <a16:creationId xmlns:a16="http://schemas.microsoft.com/office/drawing/2014/main" id="{075CC81D-4C46-EB91-C4B8-561887E35234}"/>
                  </a:ext>
                </a:extLst>
              </p:cNvPr>
              <p:cNvSpPr>
                <a:spLocks noChangeAspect="1" noChangeArrowheads="1"/>
              </p:cNvSpPr>
              <p:nvPr/>
            </p:nvSpPr>
            <p:spPr bwMode="auto">
              <a:xfrm flipH="1">
                <a:off x="4919" y="11650"/>
                <a:ext cx="124" cy="123"/>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AutoShape 11">
                <a:extLst>
                  <a:ext uri="{FF2B5EF4-FFF2-40B4-BE49-F238E27FC236}">
                    <a16:creationId xmlns:a16="http://schemas.microsoft.com/office/drawing/2014/main" id="{5A537ABB-862C-5718-8FDB-EC8DF4C11E5B}"/>
                  </a:ext>
                </a:extLst>
              </p:cNvPr>
              <p:cNvSpPr>
                <a:spLocks noChangeAspect="1" noChangeArrowheads="1"/>
              </p:cNvSpPr>
              <p:nvPr/>
            </p:nvSpPr>
            <p:spPr bwMode="auto">
              <a:xfrm flipH="1">
                <a:off x="4836" y="11015"/>
                <a:ext cx="452" cy="26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2">
                <a:extLst>
                  <a:ext uri="{FF2B5EF4-FFF2-40B4-BE49-F238E27FC236}">
                    <a16:creationId xmlns:a16="http://schemas.microsoft.com/office/drawing/2014/main" id="{992485E5-42EC-F0DD-CADB-A40A244854DD}"/>
                  </a:ext>
                </a:extLst>
              </p:cNvPr>
              <p:cNvSpPr>
                <a:spLocks noChangeAspect="1"/>
              </p:cNvSpPr>
              <p:nvPr/>
            </p:nvSpPr>
            <p:spPr bwMode="auto">
              <a:xfrm flipH="1">
                <a:off x="6410" y="11014"/>
                <a:ext cx="455" cy="272"/>
              </a:xfrm>
              <a:custGeom>
                <a:avLst/>
                <a:gdLst>
                  <a:gd name="T0" fmla="*/ 108 w 1350"/>
                  <a:gd name="T1" fmla="*/ 3 h 660"/>
                  <a:gd name="T2" fmla="*/ 539 w 1350"/>
                  <a:gd name="T3" fmla="*/ 0 h 660"/>
                  <a:gd name="T4" fmla="*/ 618 w 1350"/>
                  <a:gd name="T5" fmla="*/ 63 h 660"/>
                  <a:gd name="T6" fmla="*/ 618 w 1350"/>
                  <a:gd name="T7" fmla="*/ 244 h 660"/>
                  <a:gd name="T8" fmla="*/ 607 w 1350"/>
                  <a:gd name="T9" fmla="*/ 348 h 660"/>
                  <a:gd name="T10" fmla="*/ 514 w 1350"/>
                  <a:gd name="T11" fmla="*/ 368 h 660"/>
                  <a:gd name="T12" fmla="*/ 123 w 1350"/>
                  <a:gd name="T13" fmla="*/ 373 h 660"/>
                  <a:gd name="T14" fmla="*/ 19 w 1350"/>
                  <a:gd name="T15" fmla="*/ 351 h 660"/>
                  <a:gd name="T16" fmla="*/ 8 w 1350"/>
                  <a:gd name="T17" fmla="*/ 241 h 660"/>
                  <a:gd name="T18" fmla="*/ 11 w 1350"/>
                  <a:gd name="T19" fmla="*/ 163 h 660"/>
                  <a:gd name="T20" fmla="*/ 18 w 1350"/>
                  <a:gd name="T21" fmla="*/ 107 h 660"/>
                  <a:gd name="T22" fmla="*/ 49 w 1350"/>
                  <a:gd name="T23" fmla="*/ 39 h 660"/>
                  <a:gd name="T24" fmla="*/ 108 w 1350"/>
                  <a:gd name="T25" fmla="*/ 3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0" h="660">
                    <a:moveTo>
                      <a:pt x="233" y="6"/>
                    </a:moveTo>
                    <a:lnTo>
                      <a:pt x="1166" y="0"/>
                    </a:lnTo>
                    <a:cubicBezTo>
                      <a:pt x="1350" y="17"/>
                      <a:pt x="1309" y="39"/>
                      <a:pt x="1337" y="111"/>
                    </a:cubicBezTo>
                    <a:lnTo>
                      <a:pt x="1337" y="432"/>
                    </a:lnTo>
                    <a:cubicBezTo>
                      <a:pt x="1333" y="516"/>
                      <a:pt x="1350" y="579"/>
                      <a:pt x="1313" y="615"/>
                    </a:cubicBezTo>
                    <a:cubicBezTo>
                      <a:pt x="1276" y="651"/>
                      <a:pt x="1286" y="644"/>
                      <a:pt x="1112" y="651"/>
                    </a:cubicBezTo>
                    <a:lnTo>
                      <a:pt x="266" y="660"/>
                    </a:lnTo>
                    <a:cubicBezTo>
                      <a:pt x="88" y="655"/>
                      <a:pt x="82" y="660"/>
                      <a:pt x="41" y="621"/>
                    </a:cubicBezTo>
                    <a:cubicBezTo>
                      <a:pt x="0" y="582"/>
                      <a:pt x="20" y="481"/>
                      <a:pt x="17" y="426"/>
                    </a:cubicBezTo>
                    <a:lnTo>
                      <a:pt x="23" y="288"/>
                    </a:lnTo>
                    <a:cubicBezTo>
                      <a:pt x="26" y="249"/>
                      <a:pt x="24" y="225"/>
                      <a:pt x="38" y="189"/>
                    </a:cubicBezTo>
                    <a:cubicBezTo>
                      <a:pt x="52" y="153"/>
                      <a:pt x="74" y="100"/>
                      <a:pt x="107" y="69"/>
                    </a:cubicBezTo>
                    <a:cubicBezTo>
                      <a:pt x="140" y="38"/>
                      <a:pt x="233" y="6"/>
                      <a:pt x="233" y="6"/>
                    </a:cubicBezTo>
                    <a:close/>
                  </a:path>
                </a:pathLst>
              </a:custGeom>
              <a:solidFill>
                <a:srgbClr val="FFFFFF"/>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AutoShape 13">
                <a:extLst>
                  <a:ext uri="{FF2B5EF4-FFF2-40B4-BE49-F238E27FC236}">
                    <a16:creationId xmlns:a16="http://schemas.microsoft.com/office/drawing/2014/main" id="{BEA71CA6-C0F0-D56D-943D-D0B042DD6DA6}"/>
                  </a:ext>
                </a:extLst>
              </p:cNvPr>
              <p:cNvSpPr>
                <a:spLocks noChangeAspect="1" noChangeArrowheads="1"/>
              </p:cNvSpPr>
              <p:nvPr/>
            </p:nvSpPr>
            <p:spPr bwMode="auto">
              <a:xfrm flipH="1">
                <a:off x="5357" y="11009"/>
                <a:ext cx="452" cy="26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AutoShape 14">
                <a:extLst>
                  <a:ext uri="{FF2B5EF4-FFF2-40B4-BE49-F238E27FC236}">
                    <a16:creationId xmlns:a16="http://schemas.microsoft.com/office/drawing/2014/main" id="{4A327B78-E354-650B-AC59-1CF3A95E68CD}"/>
                  </a:ext>
                </a:extLst>
              </p:cNvPr>
              <p:cNvSpPr>
                <a:spLocks noChangeAspect="1" noChangeArrowheads="1"/>
              </p:cNvSpPr>
              <p:nvPr/>
            </p:nvSpPr>
            <p:spPr bwMode="auto">
              <a:xfrm flipH="1">
                <a:off x="5893" y="11018"/>
                <a:ext cx="443" cy="2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7" name="Group 15">
                <a:extLst>
                  <a:ext uri="{FF2B5EF4-FFF2-40B4-BE49-F238E27FC236}">
                    <a16:creationId xmlns:a16="http://schemas.microsoft.com/office/drawing/2014/main" id="{3B930976-06E0-D0F5-A743-684C4505D4A9}"/>
                  </a:ext>
                </a:extLst>
              </p:cNvPr>
              <p:cNvGrpSpPr>
                <a:grpSpLocks noChangeAspect="1"/>
              </p:cNvGrpSpPr>
              <p:nvPr/>
            </p:nvGrpSpPr>
            <p:grpSpPr bwMode="auto">
              <a:xfrm flipH="1">
                <a:off x="6116" y="11569"/>
                <a:ext cx="269" cy="270"/>
                <a:chOff x="9403" y="4676"/>
                <a:chExt cx="369" cy="369"/>
              </a:xfrm>
            </p:grpSpPr>
            <p:sp>
              <p:nvSpPr>
                <p:cNvPr id="58" name="Oval 16">
                  <a:extLst>
                    <a:ext uri="{FF2B5EF4-FFF2-40B4-BE49-F238E27FC236}">
                      <a16:creationId xmlns:a16="http://schemas.microsoft.com/office/drawing/2014/main" id="{EE7279CD-CE78-E31A-7A56-F63ED173C22F}"/>
                    </a:ext>
                  </a:extLst>
                </p:cNvPr>
                <p:cNvSpPr>
                  <a:spLocks noChangeAspect="1" noChangeArrowheads="1"/>
                </p:cNvSpPr>
                <p:nvPr/>
              </p:nvSpPr>
              <p:spPr bwMode="auto">
                <a:xfrm>
                  <a:off x="9403" y="4676"/>
                  <a:ext cx="369" cy="3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Oval 17">
                  <a:extLst>
                    <a:ext uri="{FF2B5EF4-FFF2-40B4-BE49-F238E27FC236}">
                      <a16:creationId xmlns:a16="http://schemas.microsoft.com/office/drawing/2014/main" id="{1114C066-08A6-DAAD-C73E-278EE20FCF26}"/>
                    </a:ext>
                  </a:extLst>
                </p:cNvPr>
                <p:cNvSpPr>
                  <a:spLocks noChangeAspect="1" noChangeArrowheads="1"/>
                </p:cNvSpPr>
                <p:nvPr/>
              </p:nvSpPr>
              <p:spPr bwMode="auto">
                <a:xfrm>
                  <a:off x="9505" y="4777"/>
                  <a:ext cx="170" cy="170"/>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 name="Group 2">
              <a:extLst>
                <a:ext uri="{FF2B5EF4-FFF2-40B4-BE49-F238E27FC236}">
                  <a16:creationId xmlns:a16="http://schemas.microsoft.com/office/drawing/2014/main" id="{5A651ECF-DF03-3A4F-837D-B0B162CA2A73}"/>
                </a:ext>
              </a:extLst>
            </p:cNvPr>
            <p:cNvGrpSpPr>
              <a:grpSpLocks/>
            </p:cNvGrpSpPr>
            <p:nvPr/>
          </p:nvGrpSpPr>
          <p:grpSpPr bwMode="auto">
            <a:xfrm>
              <a:off x="697951" y="5349731"/>
              <a:ext cx="2712028" cy="1466994"/>
              <a:chOff x="2484" y="2575"/>
              <a:chExt cx="6550" cy="3565"/>
            </a:xfrm>
          </p:grpSpPr>
          <p:sp>
            <p:nvSpPr>
              <p:cNvPr id="5" name="Freeform 3">
                <a:extLst>
                  <a:ext uri="{FF2B5EF4-FFF2-40B4-BE49-F238E27FC236}">
                    <a16:creationId xmlns:a16="http://schemas.microsoft.com/office/drawing/2014/main" id="{1177B13B-63DE-8AE1-7B2B-614C0899687D}"/>
                  </a:ext>
                </a:extLst>
              </p:cNvPr>
              <p:cNvSpPr>
                <a:spLocks/>
              </p:cNvSpPr>
              <p:nvPr/>
            </p:nvSpPr>
            <p:spPr bwMode="auto">
              <a:xfrm>
                <a:off x="2484" y="2575"/>
                <a:ext cx="6550" cy="3060"/>
              </a:xfrm>
              <a:custGeom>
                <a:avLst/>
                <a:gdLst>
                  <a:gd name="T0" fmla="*/ 5842 w 6550"/>
                  <a:gd name="T1" fmla="*/ 2961 h 3060"/>
                  <a:gd name="T2" fmla="*/ 6154 w 6550"/>
                  <a:gd name="T3" fmla="*/ 2921 h 3060"/>
                  <a:gd name="T4" fmla="*/ 6454 w 6550"/>
                  <a:gd name="T5" fmla="*/ 2796 h 3060"/>
                  <a:gd name="T6" fmla="*/ 6534 w 6550"/>
                  <a:gd name="T7" fmla="*/ 2546 h 3060"/>
                  <a:gd name="T8" fmla="*/ 6548 w 6550"/>
                  <a:gd name="T9" fmla="*/ 1287 h 3060"/>
                  <a:gd name="T10" fmla="*/ 6544 w 6550"/>
                  <a:gd name="T11" fmla="*/ 867 h 3060"/>
                  <a:gd name="T12" fmla="*/ 6396 w 6550"/>
                  <a:gd name="T13" fmla="*/ 301 h 3060"/>
                  <a:gd name="T14" fmla="*/ 5932 w 6550"/>
                  <a:gd name="T15" fmla="*/ 23 h 3060"/>
                  <a:gd name="T16" fmla="*/ 4492 w 6550"/>
                  <a:gd name="T17" fmla="*/ 25 h 3060"/>
                  <a:gd name="T18" fmla="*/ 2087 w 6550"/>
                  <a:gd name="T19" fmla="*/ 11 h 3060"/>
                  <a:gd name="T20" fmla="*/ 626 w 6550"/>
                  <a:gd name="T21" fmla="*/ 0 h 3060"/>
                  <a:gd name="T22" fmla="*/ 177 w 6550"/>
                  <a:gd name="T23" fmla="*/ 170 h 3060"/>
                  <a:gd name="T24" fmla="*/ 3 w 6550"/>
                  <a:gd name="T25" fmla="*/ 851 h 3060"/>
                  <a:gd name="T26" fmla="*/ 14 w 6550"/>
                  <a:gd name="T27" fmla="*/ 2705 h 3060"/>
                  <a:gd name="T28" fmla="*/ 154 w 6550"/>
                  <a:gd name="T29" fmla="*/ 2980 h 3060"/>
                  <a:gd name="T30" fmla="*/ 939 w 6550"/>
                  <a:gd name="T31" fmla="*/ 2985 h 3060"/>
                  <a:gd name="T32" fmla="*/ 1110 w 6550"/>
                  <a:gd name="T33" fmla="*/ 2987 h 3060"/>
                  <a:gd name="T34" fmla="*/ 1202 w 6550"/>
                  <a:gd name="T35" fmla="*/ 2993 h 3060"/>
                  <a:gd name="T36" fmla="*/ 1186 w 6550"/>
                  <a:gd name="T37" fmla="*/ 2923 h 3060"/>
                  <a:gd name="T38" fmla="*/ 1220 w 6550"/>
                  <a:gd name="T39" fmla="*/ 2703 h 3060"/>
                  <a:gd name="T40" fmla="*/ 1310 w 6550"/>
                  <a:gd name="T41" fmla="*/ 2587 h 3060"/>
                  <a:gd name="T42" fmla="*/ 1692 w 6550"/>
                  <a:gd name="T43" fmla="*/ 2427 h 3060"/>
                  <a:gd name="T44" fmla="*/ 2026 w 6550"/>
                  <a:gd name="T45" fmla="*/ 2669 h 3060"/>
                  <a:gd name="T46" fmla="*/ 2096 w 6550"/>
                  <a:gd name="T47" fmla="*/ 2869 h 3060"/>
                  <a:gd name="T48" fmla="*/ 2118 w 6550"/>
                  <a:gd name="T49" fmla="*/ 2955 h 3060"/>
                  <a:gd name="T50" fmla="*/ 2499 w 6550"/>
                  <a:gd name="T51" fmla="*/ 2955 h 3060"/>
                  <a:gd name="T52" fmla="*/ 4486 w 6550"/>
                  <a:gd name="T53" fmla="*/ 2959 h 3060"/>
                  <a:gd name="T54" fmla="*/ 4536 w 6550"/>
                  <a:gd name="T55" fmla="*/ 2961 h 3060"/>
                  <a:gd name="T56" fmla="*/ 4578 w 6550"/>
                  <a:gd name="T57" fmla="*/ 2677 h 3060"/>
                  <a:gd name="T58" fmla="*/ 4778 w 6550"/>
                  <a:gd name="T59" fmla="*/ 2439 h 3060"/>
                  <a:gd name="T60" fmla="*/ 5062 w 6550"/>
                  <a:gd name="T61" fmla="*/ 2409 h 3060"/>
                  <a:gd name="T62" fmla="*/ 5326 w 6550"/>
                  <a:gd name="T63" fmla="*/ 2551 h 3060"/>
                  <a:gd name="T64" fmla="*/ 5472 w 6550"/>
                  <a:gd name="T65" fmla="*/ 2809 h 3060"/>
                  <a:gd name="T66" fmla="*/ 5494 w 6550"/>
                  <a:gd name="T67" fmla="*/ 2959 h 3060"/>
                  <a:gd name="T68" fmla="*/ 5842 w 6550"/>
                  <a:gd name="T69" fmla="*/ 2961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50" h="3060">
                    <a:moveTo>
                      <a:pt x="5842" y="2961"/>
                    </a:moveTo>
                    <a:cubicBezTo>
                      <a:pt x="5954" y="2954"/>
                      <a:pt x="6052" y="2948"/>
                      <a:pt x="6154" y="2921"/>
                    </a:cubicBezTo>
                    <a:cubicBezTo>
                      <a:pt x="6256" y="2894"/>
                      <a:pt x="6391" y="2858"/>
                      <a:pt x="6454" y="2796"/>
                    </a:cubicBezTo>
                    <a:cubicBezTo>
                      <a:pt x="6517" y="2734"/>
                      <a:pt x="6518" y="2797"/>
                      <a:pt x="6534" y="2546"/>
                    </a:cubicBezTo>
                    <a:cubicBezTo>
                      <a:pt x="6550" y="2295"/>
                      <a:pt x="6546" y="1567"/>
                      <a:pt x="6548" y="1287"/>
                    </a:cubicBezTo>
                    <a:lnTo>
                      <a:pt x="6544" y="867"/>
                    </a:lnTo>
                    <a:cubicBezTo>
                      <a:pt x="6519" y="703"/>
                      <a:pt x="6498" y="442"/>
                      <a:pt x="6396" y="301"/>
                    </a:cubicBezTo>
                    <a:cubicBezTo>
                      <a:pt x="6294" y="160"/>
                      <a:pt x="6249" y="69"/>
                      <a:pt x="5932" y="23"/>
                    </a:cubicBezTo>
                    <a:lnTo>
                      <a:pt x="4492" y="25"/>
                    </a:lnTo>
                    <a:lnTo>
                      <a:pt x="2087" y="11"/>
                    </a:lnTo>
                    <a:lnTo>
                      <a:pt x="626" y="0"/>
                    </a:lnTo>
                    <a:cubicBezTo>
                      <a:pt x="308" y="27"/>
                      <a:pt x="281" y="28"/>
                      <a:pt x="177" y="170"/>
                    </a:cubicBezTo>
                    <a:cubicBezTo>
                      <a:pt x="73" y="312"/>
                      <a:pt x="30" y="429"/>
                      <a:pt x="3" y="851"/>
                    </a:cubicBezTo>
                    <a:lnTo>
                      <a:pt x="14" y="2705"/>
                    </a:lnTo>
                    <a:cubicBezTo>
                      <a:pt x="39" y="3060"/>
                      <a:pt x="0" y="2933"/>
                      <a:pt x="154" y="2980"/>
                    </a:cubicBezTo>
                    <a:lnTo>
                      <a:pt x="939" y="2985"/>
                    </a:lnTo>
                    <a:lnTo>
                      <a:pt x="1110" y="2987"/>
                    </a:lnTo>
                    <a:lnTo>
                      <a:pt x="1202" y="2993"/>
                    </a:lnTo>
                    <a:lnTo>
                      <a:pt x="1186" y="2923"/>
                    </a:lnTo>
                    <a:lnTo>
                      <a:pt x="1220" y="2703"/>
                    </a:lnTo>
                    <a:lnTo>
                      <a:pt x="1310" y="2587"/>
                    </a:lnTo>
                    <a:cubicBezTo>
                      <a:pt x="1389" y="2541"/>
                      <a:pt x="1573" y="2413"/>
                      <a:pt x="1692" y="2427"/>
                    </a:cubicBezTo>
                    <a:cubicBezTo>
                      <a:pt x="1811" y="2441"/>
                      <a:pt x="1959" y="2595"/>
                      <a:pt x="2026" y="2669"/>
                    </a:cubicBezTo>
                    <a:cubicBezTo>
                      <a:pt x="2093" y="2743"/>
                      <a:pt x="2081" y="2821"/>
                      <a:pt x="2096" y="2869"/>
                    </a:cubicBezTo>
                    <a:cubicBezTo>
                      <a:pt x="2111" y="2917"/>
                      <a:pt x="2051" y="2941"/>
                      <a:pt x="2118" y="2955"/>
                    </a:cubicBezTo>
                    <a:lnTo>
                      <a:pt x="2499" y="2955"/>
                    </a:lnTo>
                    <a:cubicBezTo>
                      <a:pt x="2894" y="2956"/>
                      <a:pt x="4147" y="2958"/>
                      <a:pt x="4486" y="2959"/>
                    </a:cubicBezTo>
                    <a:lnTo>
                      <a:pt x="4536" y="2961"/>
                    </a:lnTo>
                    <a:cubicBezTo>
                      <a:pt x="4551" y="2914"/>
                      <a:pt x="4538" y="2764"/>
                      <a:pt x="4578" y="2677"/>
                    </a:cubicBezTo>
                    <a:cubicBezTo>
                      <a:pt x="4618" y="2590"/>
                      <a:pt x="4697" y="2484"/>
                      <a:pt x="4778" y="2439"/>
                    </a:cubicBezTo>
                    <a:cubicBezTo>
                      <a:pt x="4859" y="2394"/>
                      <a:pt x="4971" y="2390"/>
                      <a:pt x="5062" y="2409"/>
                    </a:cubicBezTo>
                    <a:cubicBezTo>
                      <a:pt x="5153" y="2428"/>
                      <a:pt x="5258" y="2484"/>
                      <a:pt x="5326" y="2551"/>
                    </a:cubicBezTo>
                    <a:cubicBezTo>
                      <a:pt x="5394" y="2618"/>
                      <a:pt x="5444" y="2741"/>
                      <a:pt x="5472" y="2809"/>
                    </a:cubicBezTo>
                    <a:lnTo>
                      <a:pt x="5494" y="2959"/>
                    </a:lnTo>
                    <a:cubicBezTo>
                      <a:pt x="5556" y="2984"/>
                      <a:pt x="5770" y="2961"/>
                      <a:pt x="5842" y="2961"/>
                    </a:cubicBezTo>
                    <a:close/>
                  </a:path>
                </a:pathLst>
              </a:custGeom>
              <a:solidFill>
                <a:srgbClr val="990099"/>
              </a:solidFill>
              <a:ln>
                <a:noFill/>
              </a:ln>
              <a:extLst>
                <a:ext uri="{91240B29-F687-4F45-9708-019B960494DF}">
                  <a14:hiddenLine xmlns:a14="http://schemas.microsoft.com/office/drawing/2010/main" w="9525">
                    <a:solidFill>
                      <a:srgbClr val="FF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Oval 4">
                <a:extLst>
                  <a:ext uri="{FF2B5EF4-FFF2-40B4-BE49-F238E27FC236}">
                    <a16:creationId xmlns:a16="http://schemas.microsoft.com/office/drawing/2014/main" id="{013E91F7-DC09-BE15-0E59-AE7DF8FF9A5B}"/>
                  </a:ext>
                </a:extLst>
              </p:cNvPr>
              <p:cNvSpPr>
                <a:spLocks noChangeArrowheads="1"/>
              </p:cNvSpPr>
              <p:nvPr/>
            </p:nvSpPr>
            <p:spPr bwMode="auto">
              <a:xfrm flipH="1">
                <a:off x="3727" y="5049"/>
                <a:ext cx="795" cy="795"/>
              </a:xfrm>
              <a:prstGeom prst="ellipse">
                <a:avLst/>
              </a:prstGeom>
              <a:solidFill>
                <a:srgbClr val="000000"/>
              </a:solidFill>
              <a:ln>
                <a:noFill/>
              </a:ln>
              <a:extLst>
                <a:ext uri="{91240B29-F687-4F45-9708-019B960494DF}">
                  <a14:hiddenLine xmlns:a14="http://schemas.microsoft.com/office/drawing/2010/main" w="9525">
                    <a:solidFill>
                      <a:srgbClr val="77206D"/>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Oval 5">
                <a:extLst>
                  <a:ext uri="{FF2B5EF4-FFF2-40B4-BE49-F238E27FC236}">
                    <a16:creationId xmlns:a16="http://schemas.microsoft.com/office/drawing/2014/main" id="{3B4E0626-E071-59E3-7369-DB78771CE509}"/>
                  </a:ext>
                </a:extLst>
              </p:cNvPr>
              <p:cNvSpPr>
                <a:spLocks noChangeArrowheads="1"/>
              </p:cNvSpPr>
              <p:nvPr/>
            </p:nvSpPr>
            <p:spPr bwMode="auto">
              <a:xfrm flipH="1">
                <a:off x="7078" y="5055"/>
                <a:ext cx="795" cy="7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AutoShape 6">
                <a:extLst>
                  <a:ext uri="{FF2B5EF4-FFF2-40B4-BE49-F238E27FC236}">
                    <a16:creationId xmlns:a16="http://schemas.microsoft.com/office/drawing/2014/main" id="{61FD4E49-A063-5036-81A5-CACD213120C7}"/>
                  </a:ext>
                </a:extLst>
              </p:cNvPr>
              <p:cNvSpPr>
                <a:spLocks noChangeArrowheads="1"/>
              </p:cNvSpPr>
              <p:nvPr/>
            </p:nvSpPr>
            <p:spPr bwMode="auto">
              <a:xfrm flipH="1">
                <a:off x="7299" y="2806"/>
                <a:ext cx="624"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a:extLst>
                  <a:ext uri="{FF2B5EF4-FFF2-40B4-BE49-F238E27FC236}">
                    <a16:creationId xmlns:a16="http://schemas.microsoft.com/office/drawing/2014/main" id="{BBDC6E69-D9DF-8BB9-5528-009805187171}"/>
                  </a:ext>
                </a:extLst>
              </p:cNvPr>
              <p:cNvSpPr>
                <a:spLocks/>
              </p:cNvSpPr>
              <p:nvPr/>
            </p:nvSpPr>
            <p:spPr bwMode="auto">
              <a:xfrm flipH="1">
                <a:off x="8030" y="2806"/>
                <a:ext cx="691" cy="430"/>
              </a:xfrm>
              <a:custGeom>
                <a:avLst/>
                <a:gdLst>
                  <a:gd name="T0" fmla="*/ 496 w 496"/>
                  <a:gd name="T1" fmla="*/ 0 h 430"/>
                  <a:gd name="T2" fmla="*/ 186 w 496"/>
                  <a:gd name="T3" fmla="*/ 0 h 430"/>
                  <a:gd name="T4" fmla="*/ 62 w 496"/>
                  <a:gd name="T5" fmla="*/ 98 h 430"/>
                  <a:gd name="T6" fmla="*/ 6 w 496"/>
                  <a:gd name="T7" fmla="*/ 316 h 430"/>
                  <a:gd name="T8" fmla="*/ 0 w 496"/>
                  <a:gd name="T9" fmla="*/ 422 h 430"/>
                  <a:gd name="T10" fmla="*/ 146 w 496"/>
                  <a:gd name="T11" fmla="*/ 430 h 430"/>
                  <a:gd name="T12" fmla="*/ 496 w 496"/>
                  <a:gd name="T13" fmla="*/ 430 h 430"/>
                  <a:gd name="T14" fmla="*/ 496 w 49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30">
                    <a:moveTo>
                      <a:pt x="496" y="0"/>
                    </a:moveTo>
                    <a:lnTo>
                      <a:pt x="186" y="0"/>
                    </a:lnTo>
                    <a:cubicBezTo>
                      <a:pt x="114" y="16"/>
                      <a:pt x="92" y="45"/>
                      <a:pt x="62" y="98"/>
                    </a:cubicBezTo>
                    <a:cubicBezTo>
                      <a:pt x="32" y="151"/>
                      <a:pt x="16" y="262"/>
                      <a:pt x="6" y="316"/>
                    </a:cubicBezTo>
                    <a:lnTo>
                      <a:pt x="0" y="422"/>
                    </a:lnTo>
                    <a:lnTo>
                      <a:pt x="146" y="430"/>
                    </a:lnTo>
                    <a:lnTo>
                      <a:pt x="496" y="430"/>
                    </a:lnTo>
                    <a:lnTo>
                      <a:pt x="496" y="0"/>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a:extLst>
                  <a:ext uri="{FF2B5EF4-FFF2-40B4-BE49-F238E27FC236}">
                    <a16:creationId xmlns:a16="http://schemas.microsoft.com/office/drawing/2014/main" id="{20724F98-2BAA-CE92-37BF-7D783112DFD4}"/>
                  </a:ext>
                </a:extLst>
              </p:cNvPr>
              <p:cNvSpPr>
                <a:spLocks noChangeArrowheads="1"/>
              </p:cNvSpPr>
              <p:nvPr/>
            </p:nvSpPr>
            <p:spPr bwMode="auto">
              <a:xfrm flipH="1">
                <a:off x="6486" y="2806"/>
                <a:ext cx="70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AutoShape 9">
                <a:extLst>
                  <a:ext uri="{FF2B5EF4-FFF2-40B4-BE49-F238E27FC236}">
                    <a16:creationId xmlns:a16="http://schemas.microsoft.com/office/drawing/2014/main" id="{F652A930-84F5-495C-3838-026E9C6569D4}"/>
                  </a:ext>
                </a:extLst>
              </p:cNvPr>
              <p:cNvSpPr>
                <a:spLocks noChangeArrowheads="1"/>
              </p:cNvSpPr>
              <p:nvPr/>
            </p:nvSpPr>
            <p:spPr bwMode="auto">
              <a:xfrm flipH="1">
                <a:off x="5549" y="2810"/>
                <a:ext cx="83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AutoShape 10">
                <a:extLst>
                  <a:ext uri="{FF2B5EF4-FFF2-40B4-BE49-F238E27FC236}">
                    <a16:creationId xmlns:a16="http://schemas.microsoft.com/office/drawing/2014/main" id="{36A74E34-BFF6-3E4D-6E65-7C122FF155D9}"/>
                  </a:ext>
                </a:extLst>
              </p:cNvPr>
              <p:cNvSpPr>
                <a:spLocks noChangeArrowheads="1"/>
              </p:cNvSpPr>
              <p:nvPr/>
            </p:nvSpPr>
            <p:spPr bwMode="auto">
              <a:xfrm flipH="1">
                <a:off x="4782" y="2810"/>
                <a:ext cx="648"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AutoShape 11">
                <a:extLst>
                  <a:ext uri="{FF2B5EF4-FFF2-40B4-BE49-F238E27FC236}">
                    <a16:creationId xmlns:a16="http://schemas.microsoft.com/office/drawing/2014/main" id="{F41D8CFD-88CB-D7DC-6EC3-739742F6F889}"/>
                  </a:ext>
                </a:extLst>
              </p:cNvPr>
              <p:cNvSpPr>
                <a:spLocks noChangeArrowheads="1"/>
              </p:cNvSpPr>
              <p:nvPr/>
            </p:nvSpPr>
            <p:spPr bwMode="auto">
              <a:xfrm flipH="1">
                <a:off x="3996" y="2806"/>
                <a:ext cx="666"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40DF1F14-BB65-2C3D-43C1-91FE34D2E1B8}"/>
                  </a:ext>
                </a:extLst>
              </p:cNvPr>
              <p:cNvSpPr>
                <a:spLocks/>
              </p:cNvSpPr>
              <p:nvPr/>
            </p:nvSpPr>
            <p:spPr bwMode="auto">
              <a:xfrm flipH="1">
                <a:off x="2647" y="2804"/>
                <a:ext cx="1268" cy="432"/>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AutoShape 13">
                <a:extLst>
                  <a:ext uri="{FF2B5EF4-FFF2-40B4-BE49-F238E27FC236}">
                    <a16:creationId xmlns:a16="http://schemas.microsoft.com/office/drawing/2014/main" id="{A0DD38EC-3BE9-D62F-3DC8-179DDE01A339}"/>
                  </a:ext>
                </a:extLst>
              </p:cNvPr>
              <p:cNvSpPr>
                <a:spLocks noChangeArrowheads="1"/>
              </p:cNvSpPr>
              <p:nvPr/>
            </p:nvSpPr>
            <p:spPr bwMode="auto">
              <a:xfrm rot="21405598" flipH="1">
                <a:off x="3633" y="4970"/>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AutoShape 14">
                <a:extLst>
                  <a:ext uri="{FF2B5EF4-FFF2-40B4-BE49-F238E27FC236}">
                    <a16:creationId xmlns:a16="http://schemas.microsoft.com/office/drawing/2014/main" id="{E5D1DC80-1D10-BACC-2ECA-C9ACC6F30E8E}"/>
                  </a:ext>
                </a:extLst>
              </p:cNvPr>
              <p:cNvSpPr>
                <a:spLocks noChangeArrowheads="1"/>
              </p:cNvSpPr>
              <p:nvPr/>
            </p:nvSpPr>
            <p:spPr bwMode="auto">
              <a:xfrm flipH="1">
                <a:off x="8030" y="3835"/>
                <a:ext cx="69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AutoShape 15">
                <a:extLst>
                  <a:ext uri="{FF2B5EF4-FFF2-40B4-BE49-F238E27FC236}">
                    <a16:creationId xmlns:a16="http://schemas.microsoft.com/office/drawing/2014/main" id="{51B2F6E8-7B2C-1CE1-1ECB-D4EED6E90EDC}"/>
                  </a:ext>
                </a:extLst>
              </p:cNvPr>
              <p:cNvSpPr>
                <a:spLocks noChangeArrowheads="1"/>
              </p:cNvSpPr>
              <p:nvPr/>
            </p:nvSpPr>
            <p:spPr bwMode="auto">
              <a:xfrm flipH="1">
                <a:off x="7278" y="3835"/>
                <a:ext cx="645"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AutoShape 16">
                <a:extLst>
                  <a:ext uri="{FF2B5EF4-FFF2-40B4-BE49-F238E27FC236}">
                    <a16:creationId xmlns:a16="http://schemas.microsoft.com/office/drawing/2014/main" id="{9098E6C0-8C8F-3B4C-A4AD-799D0D01BCF1}"/>
                  </a:ext>
                </a:extLst>
              </p:cNvPr>
              <p:cNvSpPr>
                <a:spLocks noChangeArrowheads="1"/>
              </p:cNvSpPr>
              <p:nvPr/>
            </p:nvSpPr>
            <p:spPr bwMode="auto">
              <a:xfrm flipH="1">
                <a:off x="6470" y="3835"/>
                <a:ext cx="702"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AutoShape 17">
                <a:extLst>
                  <a:ext uri="{FF2B5EF4-FFF2-40B4-BE49-F238E27FC236}">
                    <a16:creationId xmlns:a16="http://schemas.microsoft.com/office/drawing/2014/main" id="{55B0FB73-C757-D02F-7AB1-F6773C4DBDDD}"/>
                  </a:ext>
                </a:extLst>
              </p:cNvPr>
              <p:cNvSpPr>
                <a:spLocks noChangeArrowheads="1"/>
              </p:cNvSpPr>
              <p:nvPr/>
            </p:nvSpPr>
            <p:spPr bwMode="auto">
              <a:xfrm flipH="1">
                <a:off x="5542" y="3835"/>
                <a:ext cx="830"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AutoShape 18">
                <a:extLst>
                  <a:ext uri="{FF2B5EF4-FFF2-40B4-BE49-F238E27FC236}">
                    <a16:creationId xmlns:a16="http://schemas.microsoft.com/office/drawing/2014/main" id="{57AB8F53-6423-D5AA-70AB-9AE4BE319921}"/>
                  </a:ext>
                </a:extLst>
              </p:cNvPr>
              <p:cNvSpPr>
                <a:spLocks noChangeArrowheads="1"/>
              </p:cNvSpPr>
              <p:nvPr/>
            </p:nvSpPr>
            <p:spPr bwMode="auto">
              <a:xfrm flipH="1">
                <a:off x="4782"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AutoShape 19">
                <a:extLst>
                  <a:ext uri="{FF2B5EF4-FFF2-40B4-BE49-F238E27FC236}">
                    <a16:creationId xmlns:a16="http://schemas.microsoft.com/office/drawing/2014/main" id="{35A5055C-7BCE-CFC1-DFF5-01A0487C39B9}"/>
                  </a:ext>
                </a:extLst>
              </p:cNvPr>
              <p:cNvSpPr>
                <a:spLocks noChangeArrowheads="1"/>
              </p:cNvSpPr>
              <p:nvPr/>
            </p:nvSpPr>
            <p:spPr bwMode="auto">
              <a:xfrm flipH="1">
                <a:off x="4001"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AutoShape 20">
                <a:extLst>
                  <a:ext uri="{FF2B5EF4-FFF2-40B4-BE49-F238E27FC236}">
                    <a16:creationId xmlns:a16="http://schemas.microsoft.com/office/drawing/2014/main" id="{913280D8-959C-13B9-1894-B8A9AFF3D845}"/>
                  </a:ext>
                </a:extLst>
              </p:cNvPr>
              <p:cNvSpPr>
                <a:spLocks noChangeArrowheads="1"/>
              </p:cNvSpPr>
              <p:nvPr/>
            </p:nvSpPr>
            <p:spPr bwMode="auto">
              <a:xfrm flipH="1">
                <a:off x="3433" y="3830"/>
                <a:ext cx="468"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AutoShape 21">
                <a:extLst>
                  <a:ext uri="{FF2B5EF4-FFF2-40B4-BE49-F238E27FC236}">
                    <a16:creationId xmlns:a16="http://schemas.microsoft.com/office/drawing/2014/main" id="{6697D1B5-C13A-5060-0D42-826052A865E3}"/>
                  </a:ext>
                </a:extLst>
              </p:cNvPr>
              <p:cNvSpPr>
                <a:spLocks noChangeArrowheads="1"/>
              </p:cNvSpPr>
              <p:nvPr/>
            </p:nvSpPr>
            <p:spPr bwMode="auto">
              <a:xfrm flipH="1">
                <a:off x="2850" y="3813"/>
                <a:ext cx="468" cy="155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2">
                <a:extLst>
                  <a:ext uri="{FF2B5EF4-FFF2-40B4-BE49-F238E27FC236}">
                    <a16:creationId xmlns:a16="http://schemas.microsoft.com/office/drawing/2014/main" id="{27FB2C42-DF25-74A1-3390-64233DDD0759}"/>
                  </a:ext>
                </a:extLst>
              </p:cNvPr>
              <p:cNvSpPr>
                <a:spLocks/>
              </p:cNvSpPr>
              <p:nvPr/>
            </p:nvSpPr>
            <p:spPr bwMode="auto">
              <a:xfrm flipH="1">
                <a:off x="2568" y="3662"/>
                <a:ext cx="140" cy="1524"/>
              </a:xfrm>
              <a:custGeom>
                <a:avLst/>
                <a:gdLst>
                  <a:gd name="T0" fmla="*/ 120 w 140"/>
                  <a:gd name="T1" fmla="*/ 2 h 1524"/>
                  <a:gd name="T2" fmla="*/ 0 w 140"/>
                  <a:gd name="T3" fmla="*/ 180 h 1524"/>
                  <a:gd name="T4" fmla="*/ 2 w 140"/>
                  <a:gd name="T5" fmla="*/ 808 h 1524"/>
                  <a:gd name="T6" fmla="*/ 0 w 140"/>
                  <a:gd name="T7" fmla="*/ 1146 h 1524"/>
                  <a:gd name="T8" fmla="*/ 2 w 140"/>
                  <a:gd name="T9" fmla="*/ 1144 h 1524"/>
                  <a:gd name="T10" fmla="*/ 6 w 140"/>
                  <a:gd name="T11" fmla="*/ 1340 h 1524"/>
                  <a:gd name="T12" fmla="*/ 132 w 140"/>
                  <a:gd name="T13" fmla="*/ 1426 h 1524"/>
                  <a:gd name="T14" fmla="*/ 128 w 140"/>
                  <a:gd name="T15" fmla="*/ 754 h 1524"/>
                  <a:gd name="T16" fmla="*/ 140 w 140"/>
                  <a:gd name="T17" fmla="*/ 0 h 1524"/>
                  <a:gd name="T18" fmla="*/ 120 w 140"/>
                  <a:gd name="T19" fmla="*/ 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24">
                    <a:moveTo>
                      <a:pt x="120" y="2"/>
                    </a:moveTo>
                    <a:cubicBezTo>
                      <a:pt x="86" y="32"/>
                      <a:pt x="20" y="46"/>
                      <a:pt x="0" y="180"/>
                    </a:cubicBezTo>
                    <a:lnTo>
                      <a:pt x="2" y="808"/>
                    </a:lnTo>
                    <a:lnTo>
                      <a:pt x="0" y="1146"/>
                    </a:lnTo>
                    <a:lnTo>
                      <a:pt x="2" y="1144"/>
                    </a:lnTo>
                    <a:lnTo>
                      <a:pt x="6" y="1340"/>
                    </a:lnTo>
                    <a:cubicBezTo>
                      <a:pt x="28" y="1387"/>
                      <a:pt x="112" y="1524"/>
                      <a:pt x="132" y="1426"/>
                    </a:cubicBezTo>
                    <a:lnTo>
                      <a:pt x="128" y="754"/>
                    </a:lnTo>
                    <a:lnTo>
                      <a:pt x="140" y="0"/>
                    </a:lnTo>
                    <a:lnTo>
                      <a:pt x="120" y="2"/>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Oval 23">
                <a:extLst>
                  <a:ext uri="{FF2B5EF4-FFF2-40B4-BE49-F238E27FC236}">
                    <a16:creationId xmlns:a16="http://schemas.microsoft.com/office/drawing/2014/main" id="{8AE982E8-FD89-5B30-446D-9ECA7455BE39}"/>
                  </a:ext>
                </a:extLst>
              </p:cNvPr>
              <p:cNvSpPr>
                <a:spLocks noChangeArrowheads="1"/>
              </p:cNvSpPr>
              <p:nvPr/>
            </p:nvSpPr>
            <p:spPr bwMode="auto">
              <a:xfrm flipH="1">
                <a:off x="7333" y="5309"/>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Oval 24">
                <a:extLst>
                  <a:ext uri="{FF2B5EF4-FFF2-40B4-BE49-F238E27FC236}">
                    <a16:creationId xmlns:a16="http://schemas.microsoft.com/office/drawing/2014/main" id="{116A7612-0305-90EC-58D5-ABCDEE3706AD}"/>
                  </a:ext>
                </a:extLst>
              </p:cNvPr>
              <p:cNvSpPr>
                <a:spLocks noChangeArrowheads="1"/>
              </p:cNvSpPr>
              <p:nvPr/>
            </p:nvSpPr>
            <p:spPr bwMode="auto">
              <a:xfrm flipH="1">
                <a:off x="3971" y="5291"/>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AutoShape 25">
                <a:extLst>
                  <a:ext uri="{FF2B5EF4-FFF2-40B4-BE49-F238E27FC236}">
                    <a16:creationId xmlns:a16="http://schemas.microsoft.com/office/drawing/2014/main" id="{C402B94F-C5E8-649F-779D-6658B959FDEB}"/>
                  </a:ext>
                </a:extLst>
              </p:cNvPr>
              <p:cNvSpPr>
                <a:spLocks noChangeArrowheads="1"/>
              </p:cNvSpPr>
              <p:nvPr/>
            </p:nvSpPr>
            <p:spPr bwMode="auto">
              <a:xfrm rot="21405598" flipH="1">
                <a:off x="6983" y="4926"/>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92708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1FD4D-A666-B1FE-F2D7-920AF0AF55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FF01-9D1F-4362-35FB-2BB8C94AC754}"/>
              </a:ext>
            </a:extLst>
          </p:cNvPr>
          <p:cNvSpPr>
            <a:spLocks noGrp="1"/>
          </p:cNvSpPr>
          <p:nvPr>
            <p:ph type="ctrTitle"/>
          </p:nvPr>
        </p:nvSpPr>
        <p:spPr>
          <a:xfrm>
            <a:off x="399379" y="327263"/>
            <a:ext cx="5995807" cy="1514914"/>
          </a:xfrm>
        </p:spPr>
        <p:txBody>
          <a:bodyPr>
            <a:normAutofit/>
          </a:bodyPr>
          <a:lstStyle/>
          <a:p>
            <a:pPr algn="l"/>
            <a:r>
              <a:rPr lang="en-GB" sz="3600">
                <a:solidFill>
                  <a:srgbClr val="666699"/>
                </a:solidFill>
                <a:latin typeface="Arial Rounded MT Bold" panose="020F0704030504030204" pitchFamily="34" charset="0"/>
              </a:rPr>
              <a:t>Jedi Shuttle Bus</a:t>
            </a:r>
            <a:br>
              <a:rPr lang="en-GB">
                <a:solidFill>
                  <a:srgbClr val="000000"/>
                </a:solidFill>
                <a:latin typeface="Segoe UI" panose="020B0502040204020203" pitchFamily="34" charset="0"/>
              </a:rPr>
            </a:br>
            <a:endParaRPr lang="en-GB"/>
          </a:p>
        </p:txBody>
      </p:sp>
      <p:sp>
        <p:nvSpPr>
          <p:cNvPr id="60" name="Rectangle 59">
            <a:extLst>
              <a:ext uri="{FF2B5EF4-FFF2-40B4-BE49-F238E27FC236}">
                <a16:creationId xmlns:a16="http://schemas.microsoft.com/office/drawing/2014/main" id="{FAB601FD-E960-0791-1D42-3478287C2972}"/>
              </a:ext>
              <a:ext uri="{C183D7F6-B498-43B3-948B-1728B52AA6E4}">
                <adec:decorative xmlns:adec="http://schemas.microsoft.com/office/drawing/2017/decorative" val="1"/>
              </a:ext>
            </a:extLst>
          </p:cNvPr>
          <p:cNvSpPr/>
          <p:nvPr/>
        </p:nvSpPr>
        <p:spPr>
          <a:xfrm>
            <a:off x="5518298" y="6557840"/>
            <a:ext cx="1280935" cy="311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D05A51C3-7849-4685-4604-D7E88CF2ED61}"/>
              </a:ext>
            </a:extLst>
          </p:cNvPr>
          <p:cNvSpPr txBox="1"/>
          <p:nvPr/>
        </p:nvSpPr>
        <p:spPr>
          <a:xfrm>
            <a:off x="399379" y="1194096"/>
            <a:ext cx="4566355" cy="3477875"/>
          </a:xfrm>
          <a:prstGeom prst="rect">
            <a:avLst/>
          </a:prstGeom>
          <a:noFill/>
        </p:spPr>
        <p:txBody>
          <a:bodyPr wrap="square" rtlCol="0">
            <a:spAutoFit/>
          </a:bodyPr>
          <a:lstStyle/>
          <a:p>
            <a:r>
              <a:rPr lang="en-GB" sz="2400">
                <a:solidFill>
                  <a:schemeClr val="tx1">
                    <a:lumMod val="75000"/>
                    <a:lumOff val="25000"/>
                  </a:schemeClr>
                </a:solidFill>
                <a:latin typeface="Arial Rounded MT Bold" panose="020F0704030504030204" pitchFamily="34" charset="0"/>
              </a:rPr>
              <a:t>Even in a galaxy far, far away, public transport is needed by droids, aliens and jedi knights to travel around their planet.</a:t>
            </a:r>
          </a:p>
          <a:p>
            <a:endParaRPr lang="en-GB" sz="2400">
              <a:solidFill>
                <a:schemeClr val="tx1">
                  <a:lumMod val="75000"/>
                  <a:lumOff val="25000"/>
                </a:schemeClr>
              </a:solidFill>
              <a:latin typeface="Arial Rounded MT Bold" panose="020F0704030504030204" pitchFamily="34" charset="0"/>
            </a:endParaRPr>
          </a:p>
          <a:p>
            <a:endParaRPr lang="en-GB" sz="2400">
              <a:solidFill>
                <a:schemeClr val="tx1">
                  <a:lumMod val="75000"/>
                  <a:lumOff val="25000"/>
                </a:schemeClr>
              </a:solidFill>
              <a:latin typeface="Arial Rounded MT Bold" panose="020F0704030504030204" pitchFamily="34" charset="0"/>
            </a:endParaRPr>
          </a:p>
          <a:p>
            <a:r>
              <a:rPr lang="en-GB" sz="2000">
                <a:solidFill>
                  <a:srgbClr val="008080"/>
                </a:solidFill>
                <a:latin typeface="Arial Rounded MT Bold" panose="020F0704030504030204" pitchFamily="34" charset="0"/>
              </a:rPr>
              <a:t>How do you imagine buses might look in the future? </a:t>
            </a:r>
          </a:p>
          <a:p>
            <a:endParaRPr lang="en-GB">
              <a:solidFill>
                <a:schemeClr val="tx1">
                  <a:lumMod val="75000"/>
                  <a:lumOff val="25000"/>
                </a:schemeClr>
              </a:solidFill>
              <a:latin typeface="Arial Rounded MT Bold" panose="020F0704030504030204" pitchFamily="34" charset="0"/>
            </a:endParaRPr>
          </a:p>
          <a:p>
            <a:endParaRPr lang="en-GB"/>
          </a:p>
        </p:txBody>
      </p:sp>
      <p:grpSp>
        <p:nvGrpSpPr>
          <p:cNvPr id="3" name="Group 2" descr="decorative bus icons showing a double, single decker and open top bus">
            <a:extLst>
              <a:ext uri="{FF2B5EF4-FFF2-40B4-BE49-F238E27FC236}">
                <a16:creationId xmlns:a16="http://schemas.microsoft.com/office/drawing/2014/main" id="{6A0311DF-0532-0AD0-B248-81F28014BF32}"/>
              </a:ext>
            </a:extLst>
          </p:cNvPr>
          <p:cNvGrpSpPr/>
          <p:nvPr/>
        </p:nvGrpSpPr>
        <p:grpSpPr>
          <a:xfrm>
            <a:off x="-46276" y="5317625"/>
            <a:ext cx="12316246" cy="1499100"/>
            <a:chOff x="-46276" y="5317625"/>
            <a:chExt cx="12316246" cy="1499100"/>
          </a:xfrm>
        </p:grpSpPr>
        <p:sp>
          <p:nvSpPr>
            <p:cNvPr id="63" name="Rectangle 62">
              <a:extLst>
                <a:ext uri="{FF2B5EF4-FFF2-40B4-BE49-F238E27FC236}">
                  <a16:creationId xmlns:a16="http://schemas.microsoft.com/office/drawing/2014/main" id="{C391FAEA-B37B-254D-2E92-24E89B514CE9}"/>
                </a:ext>
              </a:extLst>
            </p:cNvPr>
            <p:cNvSpPr/>
            <p:nvPr/>
          </p:nvSpPr>
          <p:spPr>
            <a:xfrm flipV="1">
              <a:off x="-46276" y="6663815"/>
              <a:ext cx="12316246" cy="7733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26">
              <a:extLst>
                <a:ext uri="{FF2B5EF4-FFF2-40B4-BE49-F238E27FC236}">
                  <a16:creationId xmlns:a16="http://schemas.microsoft.com/office/drawing/2014/main" id="{5E0E0A54-5096-F352-0595-EEE6E1609411}"/>
                </a:ext>
              </a:extLst>
            </p:cNvPr>
            <p:cNvGrpSpPr>
              <a:grpSpLocks/>
            </p:cNvGrpSpPr>
            <p:nvPr/>
          </p:nvGrpSpPr>
          <p:grpSpPr bwMode="auto">
            <a:xfrm>
              <a:off x="7834548" y="5317625"/>
              <a:ext cx="3188032" cy="1486400"/>
              <a:chOff x="2090" y="8718"/>
              <a:chExt cx="7107" cy="3596"/>
            </a:xfrm>
          </p:grpSpPr>
          <p:sp>
            <p:nvSpPr>
              <p:cNvPr id="1031" name="Freeform 27">
                <a:extLst>
                  <a:ext uri="{FF2B5EF4-FFF2-40B4-BE49-F238E27FC236}">
                    <a16:creationId xmlns:a16="http://schemas.microsoft.com/office/drawing/2014/main" id="{97D239F0-EE01-5AEF-8354-348B0589BD9C}"/>
                  </a:ext>
                </a:extLst>
              </p:cNvPr>
              <p:cNvSpPr>
                <a:spLocks/>
              </p:cNvSpPr>
              <p:nvPr/>
            </p:nvSpPr>
            <p:spPr bwMode="auto">
              <a:xfrm>
                <a:off x="2090" y="8718"/>
                <a:ext cx="7107" cy="3050"/>
              </a:xfrm>
              <a:custGeom>
                <a:avLst/>
                <a:gdLst>
                  <a:gd name="T0" fmla="*/ 1096 w 7107"/>
                  <a:gd name="T1" fmla="*/ 2884 h 3050"/>
                  <a:gd name="T2" fmla="*/ 1146 w 7107"/>
                  <a:gd name="T3" fmla="*/ 2726 h 3050"/>
                  <a:gd name="T4" fmla="*/ 1222 w 7107"/>
                  <a:gd name="T5" fmla="*/ 2592 h 3050"/>
                  <a:gd name="T6" fmla="*/ 1514 w 7107"/>
                  <a:gd name="T7" fmla="*/ 2456 h 3050"/>
                  <a:gd name="T8" fmla="*/ 1824 w 7107"/>
                  <a:gd name="T9" fmla="*/ 2584 h 3050"/>
                  <a:gd name="T10" fmla="*/ 1992 w 7107"/>
                  <a:gd name="T11" fmla="*/ 2888 h 3050"/>
                  <a:gd name="T12" fmla="*/ 1998 w 7107"/>
                  <a:gd name="T13" fmla="*/ 3026 h 3050"/>
                  <a:gd name="T14" fmla="*/ 2450 w 7107"/>
                  <a:gd name="T15" fmla="*/ 3033 h 3050"/>
                  <a:gd name="T16" fmla="*/ 2854 w 7107"/>
                  <a:gd name="T17" fmla="*/ 3033 h 3050"/>
                  <a:gd name="T18" fmla="*/ 4948 w 7107"/>
                  <a:gd name="T19" fmla="*/ 3010 h 3050"/>
                  <a:gd name="T20" fmla="*/ 5101 w 7107"/>
                  <a:gd name="T21" fmla="*/ 3006 h 3050"/>
                  <a:gd name="T22" fmla="*/ 5166 w 7107"/>
                  <a:gd name="T23" fmla="*/ 2760 h 3050"/>
                  <a:gd name="T24" fmla="*/ 5196 w 7107"/>
                  <a:gd name="T25" fmla="*/ 2694 h 3050"/>
                  <a:gd name="T26" fmla="*/ 5316 w 7107"/>
                  <a:gd name="T27" fmla="*/ 2544 h 3050"/>
                  <a:gd name="T28" fmla="*/ 5632 w 7107"/>
                  <a:gd name="T29" fmla="*/ 2456 h 3050"/>
                  <a:gd name="T30" fmla="*/ 5882 w 7107"/>
                  <a:gd name="T31" fmla="*/ 2604 h 3050"/>
                  <a:gd name="T32" fmla="*/ 6040 w 7107"/>
                  <a:gd name="T33" fmla="*/ 2899 h 3050"/>
                  <a:gd name="T34" fmla="*/ 6040 w 7107"/>
                  <a:gd name="T35" fmla="*/ 2991 h 3050"/>
                  <a:gd name="T36" fmla="*/ 6535 w 7107"/>
                  <a:gd name="T37" fmla="*/ 2982 h 3050"/>
                  <a:gd name="T38" fmla="*/ 7000 w 7107"/>
                  <a:gd name="T39" fmla="*/ 2980 h 3050"/>
                  <a:gd name="T40" fmla="*/ 7090 w 7107"/>
                  <a:gd name="T41" fmla="*/ 2471 h 3050"/>
                  <a:gd name="T42" fmla="*/ 7101 w 7107"/>
                  <a:gd name="T43" fmla="*/ 1192 h 3050"/>
                  <a:gd name="T44" fmla="*/ 7092 w 7107"/>
                  <a:gd name="T45" fmla="*/ 193 h 3050"/>
                  <a:gd name="T46" fmla="*/ 7049 w 7107"/>
                  <a:gd name="T47" fmla="*/ 38 h 3050"/>
                  <a:gd name="T48" fmla="*/ 6819 w 7107"/>
                  <a:gd name="T49" fmla="*/ 24 h 3050"/>
                  <a:gd name="T50" fmla="*/ 6589 w 7107"/>
                  <a:gd name="T51" fmla="*/ 936 h 3050"/>
                  <a:gd name="T52" fmla="*/ 4914 w 7107"/>
                  <a:gd name="T53" fmla="*/ 944 h 3050"/>
                  <a:gd name="T54" fmla="*/ 2231 w 7107"/>
                  <a:gd name="T55" fmla="*/ 946 h 3050"/>
                  <a:gd name="T56" fmla="*/ 2216 w 7107"/>
                  <a:gd name="T57" fmla="*/ 29 h 3050"/>
                  <a:gd name="T58" fmla="*/ 862 w 7107"/>
                  <a:gd name="T59" fmla="*/ 29 h 3050"/>
                  <a:gd name="T60" fmla="*/ 463 w 7107"/>
                  <a:gd name="T61" fmla="*/ 174 h 3050"/>
                  <a:gd name="T62" fmla="*/ 199 w 7107"/>
                  <a:gd name="T63" fmla="*/ 895 h 3050"/>
                  <a:gd name="T64" fmla="*/ 44 w 7107"/>
                  <a:gd name="T65" fmla="*/ 2033 h 3050"/>
                  <a:gd name="T66" fmla="*/ 46 w 7107"/>
                  <a:gd name="T67" fmla="*/ 2625 h 3050"/>
                  <a:gd name="T68" fmla="*/ 3 w 7107"/>
                  <a:gd name="T69" fmla="*/ 2771 h 3050"/>
                  <a:gd name="T70" fmla="*/ 30 w 7107"/>
                  <a:gd name="T71" fmla="*/ 2921 h 3050"/>
                  <a:gd name="T72" fmla="*/ 120 w 7107"/>
                  <a:gd name="T73" fmla="*/ 3010 h 3050"/>
                  <a:gd name="T74" fmla="*/ 240 w 7107"/>
                  <a:gd name="T75" fmla="*/ 3038 h 3050"/>
                  <a:gd name="T76" fmla="*/ 598 w 7107"/>
                  <a:gd name="T77" fmla="*/ 3044 h 3050"/>
                  <a:gd name="T78" fmla="*/ 1056 w 7107"/>
                  <a:gd name="T79" fmla="*/ 3040 h 3050"/>
                  <a:gd name="T80" fmla="*/ 1096 w 7107"/>
                  <a:gd name="T81" fmla="*/ 2884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7" h="3050">
                    <a:moveTo>
                      <a:pt x="1096" y="2884"/>
                    </a:moveTo>
                    <a:lnTo>
                      <a:pt x="1146" y="2726"/>
                    </a:lnTo>
                    <a:lnTo>
                      <a:pt x="1222" y="2592"/>
                    </a:lnTo>
                    <a:cubicBezTo>
                      <a:pt x="1283" y="2547"/>
                      <a:pt x="1414" y="2457"/>
                      <a:pt x="1514" y="2456"/>
                    </a:cubicBezTo>
                    <a:cubicBezTo>
                      <a:pt x="1614" y="2455"/>
                      <a:pt x="1744" y="2512"/>
                      <a:pt x="1824" y="2584"/>
                    </a:cubicBezTo>
                    <a:cubicBezTo>
                      <a:pt x="1904" y="2656"/>
                      <a:pt x="1963" y="2814"/>
                      <a:pt x="1992" y="2888"/>
                    </a:cubicBezTo>
                    <a:lnTo>
                      <a:pt x="1998" y="3026"/>
                    </a:lnTo>
                    <a:cubicBezTo>
                      <a:pt x="2074" y="3050"/>
                      <a:pt x="2307" y="3032"/>
                      <a:pt x="2450" y="3033"/>
                    </a:cubicBezTo>
                    <a:lnTo>
                      <a:pt x="2854" y="3033"/>
                    </a:lnTo>
                    <a:cubicBezTo>
                      <a:pt x="3270" y="3030"/>
                      <a:pt x="4574" y="3015"/>
                      <a:pt x="4948" y="3010"/>
                    </a:cubicBezTo>
                    <a:lnTo>
                      <a:pt x="5101" y="3006"/>
                    </a:lnTo>
                    <a:cubicBezTo>
                      <a:pt x="5137" y="2964"/>
                      <a:pt x="5150" y="2812"/>
                      <a:pt x="5166" y="2760"/>
                    </a:cubicBezTo>
                    <a:cubicBezTo>
                      <a:pt x="5182" y="2708"/>
                      <a:pt x="5171" y="2730"/>
                      <a:pt x="5196" y="2694"/>
                    </a:cubicBezTo>
                    <a:cubicBezTo>
                      <a:pt x="5221" y="2658"/>
                      <a:pt x="5244" y="2584"/>
                      <a:pt x="5316" y="2544"/>
                    </a:cubicBezTo>
                    <a:cubicBezTo>
                      <a:pt x="5388" y="2504"/>
                      <a:pt x="5538" y="2446"/>
                      <a:pt x="5632" y="2456"/>
                    </a:cubicBezTo>
                    <a:cubicBezTo>
                      <a:pt x="5726" y="2466"/>
                      <a:pt x="5814" y="2530"/>
                      <a:pt x="5882" y="2604"/>
                    </a:cubicBezTo>
                    <a:cubicBezTo>
                      <a:pt x="5950" y="2678"/>
                      <a:pt x="6014" y="2834"/>
                      <a:pt x="6040" y="2899"/>
                    </a:cubicBezTo>
                    <a:lnTo>
                      <a:pt x="6040" y="2991"/>
                    </a:lnTo>
                    <a:lnTo>
                      <a:pt x="6535" y="2982"/>
                    </a:lnTo>
                    <a:lnTo>
                      <a:pt x="7000" y="2980"/>
                    </a:lnTo>
                    <a:cubicBezTo>
                      <a:pt x="7093" y="2895"/>
                      <a:pt x="7074" y="2769"/>
                      <a:pt x="7090" y="2471"/>
                    </a:cubicBezTo>
                    <a:cubicBezTo>
                      <a:pt x="7107" y="2172"/>
                      <a:pt x="7101" y="1572"/>
                      <a:pt x="7101" y="1192"/>
                    </a:cubicBezTo>
                    <a:lnTo>
                      <a:pt x="7092" y="193"/>
                    </a:lnTo>
                    <a:cubicBezTo>
                      <a:pt x="7083" y="0"/>
                      <a:pt x="7095" y="66"/>
                      <a:pt x="7049" y="38"/>
                    </a:cubicBezTo>
                    <a:lnTo>
                      <a:pt x="6819" y="24"/>
                    </a:lnTo>
                    <a:lnTo>
                      <a:pt x="6589" y="936"/>
                    </a:lnTo>
                    <a:lnTo>
                      <a:pt x="4914" y="944"/>
                    </a:lnTo>
                    <a:lnTo>
                      <a:pt x="2231" y="946"/>
                    </a:lnTo>
                    <a:lnTo>
                      <a:pt x="2216" y="29"/>
                    </a:lnTo>
                    <a:lnTo>
                      <a:pt x="862" y="29"/>
                    </a:lnTo>
                    <a:cubicBezTo>
                      <a:pt x="570" y="53"/>
                      <a:pt x="574" y="30"/>
                      <a:pt x="463" y="174"/>
                    </a:cubicBezTo>
                    <a:cubicBezTo>
                      <a:pt x="353" y="318"/>
                      <a:pt x="269" y="584"/>
                      <a:pt x="199" y="895"/>
                    </a:cubicBezTo>
                    <a:cubicBezTo>
                      <a:pt x="129" y="1205"/>
                      <a:pt x="70" y="1745"/>
                      <a:pt x="44" y="2033"/>
                    </a:cubicBezTo>
                    <a:cubicBezTo>
                      <a:pt x="19" y="2321"/>
                      <a:pt x="54" y="2502"/>
                      <a:pt x="46" y="2625"/>
                    </a:cubicBezTo>
                    <a:lnTo>
                      <a:pt x="3" y="2771"/>
                    </a:lnTo>
                    <a:cubicBezTo>
                      <a:pt x="0" y="2820"/>
                      <a:pt x="11" y="2881"/>
                      <a:pt x="30" y="2921"/>
                    </a:cubicBezTo>
                    <a:cubicBezTo>
                      <a:pt x="49" y="2961"/>
                      <a:pt x="85" y="2990"/>
                      <a:pt x="120" y="3010"/>
                    </a:cubicBezTo>
                    <a:lnTo>
                      <a:pt x="240" y="3038"/>
                    </a:lnTo>
                    <a:lnTo>
                      <a:pt x="598" y="3044"/>
                    </a:lnTo>
                    <a:lnTo>
                      <a:pt x="1056" y="3040"/>
                    </a:lnTo>
                    <a:lnTo>
                      <a:pt x="1096" y="2884"/>
                    </a:lnTo>
                    <a:close/>
                  </a:path>
                </a:pathLst>
              </a:custGeom>
              <a:solidFill>
                <a:srgbClr val="60CAF3"/>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AutoShape 28">
                <a:extLst>
                  <a:ext uri="{FF2B5EF4-FFF2-40B4-BE49-F238E27FC236}">
                    <a16:creationId xmlns:a16="http://schemas.microsoft.com/office/drawing/2014/main" id="{A3D9F7C9-3811-B223-1505-11E34CB0D207}"/>
                  </a:ext>
                </a:extLst>
              </p:cNvPr>
              <p:cNvSpPr>
                <a:spLocks noChangeArrowheads="1"/>
              </p:cNvSpPr>
              <p:nvPr/>
            </p:nvSpPr>
            <p:spPr bwMode="auto">
              <a:xfrm flipH="1">
                <a:off x="3300" y="8980"/>
                <a:ext cx="890" cy="663"/>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Freeform 29">
                <a:extLst>
                  <a:ext uri="{FF2B5EF4-FFF2-40B4-BE49-F238E27FC236}">
                    <a16:creationId xmlns:a16="http://schemas.microsoft.com/office/drawing/2014/main" id="{6E0577A6-73EE-A36D-F6A3-11EED7093950}"/>
                  </a:ext>
                </a:extLst>
              </p:cNvPr>
              <p:cNvSpPr>
                <a:spLocks/>
              </p:cNvSpPr>
              <p:nvPr/>
            </p:nvSpPr>
            <p:spPr bwMode="auto">
              <a:xfrm flipH="1">
                <a:off x="2496" y="8980"/>
                <a:ext cx="742" cy="663"/>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AutoShape 30">
                <a:extLst>
                  <a:ext uri="{FF2B5EF4-FFF2-40B4-BE49-F238E27FC236}">
                    <a16:creationId xmlns:a16="http://schemas.microsoft.com/office/drawing/2014/main" id="{DE155E0B-615D-069A-1715-FA93E315377C}"/>
                  </a:ext>
                </a:extLst>
              </p:cNvPr>
              <p:cNvSpPr>
                <a:spLocks noChangeArrowheads="1"/>
              </p:cNvSpPr>
              <p:nvPr/>
            </p:nvSpPr>
            <p:spPr bwMode="auto">
              <a:xfrm flipH="1">
                <a:off x="8386" y="10236"/>
                <a:ext cx="535"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AutoShape 31">
                <a:extLst>
                  <a:ext uri="{FF2B5EF4-FFF2-40B4-BE49-F238E27FC236}">
                    <a16:creationId xmlns:a16="http://schemas.microsoft.com/office/drawing/2014/main" id="{FA3D83C9-18AC-8DF6-54F6-6AE6D5D89397}"/>
                  </a:ext>
                </a:extLst>
              </p:cNvPr>
              <p:cNvSpPr>
                <a:spLocks noChangeArrowheads="1"/>
              </p:cNvSpPr>
              <p:nvPr/>
            </p:nvSpPr>
            <p:spPr bwMode="auto">
              <a:xfrm flipH="1">
                <a:off x="7332" y="10236"/>
                <a:ext cx="900"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AutoShape 32">
                <a:extLst>
                  <a:ext uri="{FF2B5EF4-FFF2-40B4-BE49-F238E27FC236}">
                    <a16:creationId xmlns:a16="http://schemas.microsoft.com/office/drawing/2014/main" id="{AD140A04-4799-7DDC-6259-BF72A8C85E18}"/>
                  </a:ext>
                </a:extLst>
              </p:cNvPr>
              <p:cNvSpPr>
                <a:spLocks noChangeArrowheads="1"/>
              </p:cNvSpPr>
              <p:nvPr/>
            </p:nvSpPr>
            <p:spPr bwMode="auto">
              <a:xfrm flipH="1">
                <a:off x="4221" y="10249"/>
                <a:ext cx="1052" cy="726"/>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AutoShape 33">
                <a:extLst>
                  <a:ext uri="{FF2B5EF4-FFF2-40B4-BE49-F238E27FC236}">
                    <a16:creationId xmlns:a16="http://schemas.microsoft.com/office/drawing/2014/main" id="{F29E3762-677F-9661-983F-4E09D7858987}"/>
                  </a:ext>
                </a:extLst>
              </p:cNvPr>
              <p:cNvSpPr>
                <a:spLocks noChangeArrowheads="1"/>
              </p:cNvSpPr>
              <p:nvPr/>
            </p:nvSpPr>
            <p:spPr bwMode="auto">
              <a:xfrm flipH="1">
                <a:off x="3157" y="10242"/>
                <a:ext cx="931"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AutoShape 34">
                <a:extLst>
                  <a:ext uri="{FF2B5EF4-FFF2-40B4-BE49-F238E27FC236}">
                    <a16:creationId xmlns:a16="http://schemas.microsoft.com/office/drawing/2014/main" id="{DFE1F473-8FE7-4729-A3DD-A104B2E9FD59}"/>
                  </a:ext>
                </a:extLst>
              </p:cNvPr>
              <p:cNvSpPr>
                <a:spLocks noChangeArrowheads="1"/>
              </p:cNvSpPr>
              <p:nvPr/>
            </p:nvSpPr>
            <p:spPr bwMode="auto">
              <a:xfrm flipH="1">
                <a:off x="2776" y="10249"/>
                <a:ext cx="250"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Freeform 35">
                <a:extLst>
                  <a:ext uri="{FF2B5EF4-FFF2-40B4-BE49-F238E27FC236}">
                    <a16:creationId xmlns:a16="http://schemas.microsoft.com/office/drawing/2014/main" id="{7C1A1BA0-2577-F8B8-5485-32C4564C00D0}"/>
                  </a:ext>
                </a:extLst>
              </p:cNvPr>
              <p:cNvSpPr>
                <a:spLocks/>
              </p:cNvSpPr>
              <p:nvPr/>
            </p:nvSpPr>
            <p:spPr bwMode="auto">
              <a:xfrm>
                <a:off x="2170" y="10250"/>
                <a:ext cx="149" cy="1024"/>
              </a:xfrm>
              <a:custGeom>
                <a:avLst/>
                <a:gdLst>
                  <a:gd name="T0" fmla="*/ 134 w 149"/>
                  <a:gd name="T1" fmla="*/ 1023 h 1024"/>
                  <a:gd name="T2" fmla="*/ 44 w 149"/>
                  <a:gd name="T3" fmla="*/ 885 h 1024"/>
                  <a:gd name="T4" fmla="*/ 0 w 149"/>
                  <a:gd name="T5" fmla="*/ 620 h 1024"/>
                  <a:gd name="T6" fmla="*/ 15 w 149"/>
                  <a:gd name="T7" fmla="*/ 420 h 1024"/>
                  <a:gd name="T8" fmla="*/ 48 w 149"/>
                  <a:gd name="T9" fmla="*/ 147 h 1024"/>
                  <a:gd name="T10" fmla="*/ 49 w 149"/>
                  <a:gd name="T11" fmla="*/ 149 h 1024"/>
                  <a:gd name="T12" fmla="*/ 53 w 149"/>
                  <a:gd name="T13" fmla="*/ 0 h 1024"/>
                  <a:gd name="T14" fmla="*/ 146 w 149"/>
                  <a:gd name="T15" fmla="*/ 10 h 1024"/>
                  <a:gd name="T16" fmla="*/ 142 w 149"/>
                  <a:gd name="T17" fmla="*/ 448 h 1024"/>
                  <a:gd name="T18" fmla="*/ 149 w 149"/>
                  <a:gd name="T19" fmla="*/ 1024 h 1024"/>
                  <a:gd name="T20" fmla="*/ 134 w 149"/>
                  <a:gd name="T21" fmla="*/ 102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024">
                    <a:moveTo>
                      <a:pt x="134" y="1023"/>
                    </a:moveTo>
                    <a:cubicBezTo>
                      <a:pt x="117" y="1000"/>
                      <a:pt x="66" y="952"/>
                      <a:pt x="44" y="885"/>
                    </a:cubicBezTo>
                    <a:cubicBezTo>
                      <a:pt x="22" y="818"/>
                      <a:pt x="5" y="697"/>
                      <a:pt x="0" y="620"/>
                    </a:cubicBezTo>
                    <a:lnTo>
                      <a:pt x="15" y="420"/>
                    </a:lnTo>
                    <a:lnTo>
                      <a:pt x="48" y="147"/>
                    </a:lnTo>
                    <a:lnTo>
                      <a:pt x="49" y="149"/>
                    </a:lnTo>
                    <a:lnTo>
                      <a:pt x="53" y="0"/>
                    </a:lnTo>
                    <a:lnTo>
                      <a:pt x="146" y="10"/>
                    </a:lnTo>
                    <a:lnTo>
                      <a:pt x="142" y="448"/>
                    </a:lnTo>
                    <a:lnTo>
                      <a:pt x="149" y="1024"/>
                    </a:lnTo>
                    <a:lnTo>
                      <a:pt x="134" y="1023"/>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Oval 36">
                <a:extLst>
                  <a:ext uri="{FF2B5EF4-FFF2-40B4-BE49-F238E27FC236}">
                    <a16:creationId xmlns:a16="http://schemas.microsoft.com/office/drawing/2014/main" id="{A3078CDE-58CF-81C3-72A1-A8B32CA80344}"/>
                  </a:ext>
                </a:extLst>
              </p:cNvPr>
              <p:cNvSpPr>
                <a:spLocks noChangeArrowheads="1"/>
              </p:cNvSpPr>
              <p:nvPr/>
            </p:nvSpPr>
            <p:spPr bwMode="auto">
              <a:xfrm flipH="1">
                <a:off x="7285"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Oval 37">
                <a:extLst>
                  <a:ext uri="{FF2B5EF4-FFF2-40B4-BE49-F238E27FC236}">
                    <a16:creationId xmlns:a16="http://schemas.microsoft.com/office/drawing/2014/main" id="{7AAC4ED6-9623-E6B7-687A-3D427EB17D8F}"/>
                  </a:ext>
                </a:extLst>
              </p:cNvPr>
              <p:cNvSpPr>
                <a:spLocks noChangeArrowheads="1"/>
              </p:cNvSpPr>
              <p:nvPr/>
            </p:nvSpPr>
            <p:spPr bwMode="auto">
              <a:xfrm flipH="1">
                <a:off x="7528"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AutoShape 38">
                <a:extLst>
                  <a:ext uri="{FF2B5EF4-FFF2-40B4-BE49-F238E27FC236}">
                    <a16:creationId xmlns:a16="http://schemas.microsoft.com/office/drawing/2014/main" id="{AEB795A4-404C-C724-60E8-4383C524A078}"/>
                  </a:ext>
                </a:extLst>
              </p:cNvPr>
              <p:cNvSpPr>
                <a:spLocks noChangeArrowheads="1"/>
              </p:cNvSpPr>
              <p:nvPr/>
            </p:nvSpPr>
            <p:spPr bwMode="auto">
              <a:xfrm flipH="1">
                <a:off x="2456" y="10249"/>
                <a:ext cx="251"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Oval 39">
                <a:extLst>
                  <a:ext uri="{FF2B5EF4-FFF2-40B4-BE49-F238E27FC236}">
                    <a16:creationId xmlns:a16="http://schemas.microsoft.com/office/drawing/2014/main" id="{D5A12B5E-EA3C-BE21-19CB-ECE502585CCB}"/>
                  </a:ext>
                </a:extLst>
              </p:cNvPr>
              <p:cNvSpPr>
                <a:spLocks noChangeArrowheads="1"/>
              </p:cNvSpPr>
              <p:nvPr/>
            </p:nvSpPr>
            <p:spPr bwMode="auto">
              <a:xfrm flipH="1">
                <a:off x="3237"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Oval 40">
                <a:extLst>
                  <a:ext uri="{FF2B5EF4-FFF2-40B4-BE49-F238E27FC236}">
                    <a16:creationId xmlns:a16="http://schemas.microsoft.com/office/drawing/2014/main" id="{7F8DCB8D-289F-6D0E-969E-4C624F2689E8}"/>
                  </a:ext>
                </a:extLst>
              </p:cNvPr>
              <p:cNvSpPr>
                <a:spLocks noChangeArrowheads="1"/>
              </p:cNvSpPr>
              <p:nvPr/>
            </p:nvSpPr>
            <p:spPr bwMode="auto">
              <a:xfrm flipH="1">
                <a:off x="3480"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AutoShape 41">
                <a:extLst>
                  <a:ext uri="{FF2B5EF4-FFF2-40B4-BE49-F238E27FC236}">
                    <a16:creationId xmlns:a16="http://schemas.microsoft.com/office/drawing/2014/main" id="{EA63D5A8-3298-D5AF-4639-94C5EDFBA50E}"/>
                  </a:ext>
                </a:extLst>
              </p:cNvPr>
              <p:cNvSpPr>
                <a:spLocks noChangeArrowheads="1"/>
              </p:cNvSpPr>
              <p:nvPr/>
            </p:nvSpPr>
            <p:spPr bwMode="auto">
              <a:xfrm flipH="1">
                <a:off x="5720" y="10242"/>
                <a:ext cx="250"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AutoShape 42">
                <a:extLst>
                  <a:ext uri="{FF2B5EF4-FFF2-40B4-BE49-F238E27FC236}">
                    <a16:creationId xmlns:a16="http://schemas.microsoft.com/office/drawing/2014/main" id="{4800B0F0-3BAF-C7ED-562C-B8B4DDF159DA}"/>
                  </a:ext>
                </a:extLst>
              </p:cNvPr>
              <p:cNvSpPr>
                <a:spLocks noChangeArrowheads="1"/>
              </p:cNvSpPr>
              <p:nvPr/>
            </p:nvSpPr>
            <p:spPr bwMode="auto">
              <a:xfrm flipH="1">
                <a:off x="5414" y="10242"/>
                <a:ext cx="251"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AutoShape 43">
                <a:extLst>
                  <a:ext uri="{FF2B5EF4-FFF2-40B4-BE49-F238E27FC236}">
                    <a16:creationId xmlns:a16="http://schemas.microsoft.com/office/drawing/2014/main" id="{D3F68489-C5B0-CC98-3676-A796CB6BEEB4}"/>
                  </a:ext>
                </a:extLst>
              </p:cNvPr>
              <p:cNvSpPr>
                <a:spLocks noChangeArrowheads="1"/>
              </p:cNvSpPr>
              <p:nvPr/>
            </p:nvSpPr>
            <p:spPr bwMode="auto">
              <a:xfrm flipH="1">
                <a:off x="6149" y="10242"/>
                <a:ext cx="1053"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AutoShape 44">
                <a:extLst>
                  <a:ext uri="{FF2B5EF4-FFF2-40B4-BE49-F238E27FC236}">
                    <a16:creationId xmlns:a16="http://schemas.microsoft.com/office/drawing/2014/main" id="{DDAF4CF7-85B6-7C50-6EF0-C734DE50076B}"/>
                  </a:ext>
                </a:extLst>
              </p:cNvPr>
              <p:cNvSpPr>
                <a:spLocks noChangeArrowheads="1"/>
              </p:cNvSpPr>
              <p:nvPr/>
            </p:nvSpPr>
            <p:spPr bwMode="auto">
              <a:xfrm rot="21405598" flipH="1">
                <a:off x="3148" y="11135"/>
                <a:ext cx="941" cy="1134"/>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AutoShape 45">
                <a:extLst>
                  <a:ext uri="{FF2B5EF4-FFF2-40B4-BE49-F238E27FC236}">
                    <a16:creationId xmlns:a16="http://schemas.microsoft.com/office/drawing/2014/main" id="{AA59CF96-EE1F-3983-B4C8-278143794911}"/>
                  </a:ext>
                </a:extLst>
              </p:cNvPr>
              <p:cNvSpPr>
                <a:spLocks noChangeArrowheads="1"/>
              </p:cNvSpPr>
              <p:nvPr/>
            </p:nvSpPr>
            <p:spPr bwMode="auto">
              <a:xfrm rot="21405598" flipH="1">
                <a:off x="7195" y="11125"/>
                <a:ext cx="941" cy="1189"/>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46">
              <a:extLst>
                <a:ext uri="{FF2B5EF4-FFF2-40B4-BE49-F238E27FC236}">
                  <a16:creationId xmlns:a16="http://schemas.microsoft.com/office/drawing/2014/main" id="{DE4D954E-1F98-F32B-77DE-758713D92DB4}"/>
                </a:ext>
              </a:extLst>
            </p:cNvPr>
            <p:cNvGrpSpPr>
              <a:grpSpLocks/>
            </p:cNvGrpSpPr>
            <p:nvPr/>
          </p:nvGrpSpPr>
          <p:grpSpPr bwMode="auto">
            <a:xfrm>
              <a:off x="4337174" y="5747596"/>
              <a:ext cx="2515224" cy="941677"/>
              <a:chOff x="4404" y="10854"/>
              <a:chExt cx="2557" cy="991"/>
            </a:xfrm>
          </p:grpSpPr>
          <p:sp>
            <p:nvSpPr>
              <p:cNvPr id="91" name="Freeform 7">
                <a:extLst>
                  <a:ext uri="{FF2B5EF4-FFF2-40B4-BE49-F238E27FC236}">
                    <a16:creationId xmlns:a16="http://schemas.microsoft.com/office/drawing/2014/main" id="{FE14121C-3C23-0BF9-556D-9C6A9A0EEB3D}"/>
                  </a:ext>
                </a:extLst>
              </p:cNvPr>
              <p:cNvSpPr>
                <a:spLocks noChangeAspect="1"/>
              </p:cNvSpPr>
              <p:nvPr/>
            </p:nvSpPr>
            <p:spPr bwMode="auto">
              <a:xfrm flipH="1">
                <a:off x="4404" y="10854"/>
                <a:ext cx="2557" cy="911"/>
              </a:xfrm>
              <a:custGeom>
                <a:avLst/>
                <a:gdLst>
                  <a:gd name="T0" fmla="*/ 3458 w 7585"/>
                  <a:gd name="T1" fmla="*/ 639 h 2211"/>
                  <a:gd name="T2" fmla="*/ 3447 w 7585"/>
                  <a:gd name="T3" fmla="*/ 207 h 2211"/>
                  <a:gd name="T4" fmla="*/ 3424 w 7585"/>
                  <a:gd name="T5" fmla="*/ 33 h 2211"/>
                  <a:gd name="T6" fmla="*/ 3271 w 7585"/>
                  <a:gd name="T7" fmla="*/ 9 h 2211"/>
                  <a:gd name="T8" fmla="*/ 2875 w 7585"/>
                  <a:gd name="T9" fmla="*/ 6 h 2211"/>
                  <a:gd name="T10" fmla="*/ 1318 w 7585"/>
                  <a:gd name="T11" fmla="*/ 7 h 2211"/>
                  <a:gd name="T12" fmla="*/ 359 w 7585"/>
                  <a:gd name="T13" fmla="*/ 4 h 2211"/>
                  <a:gd name="T14" fmla="*/ 84 w 7585"/>
                  <a:gd name="T15" fmla="*/ 70 h 2211"/>
                  <a:gd name="T16" fmla="*/ 6 w 7585"/>
                  <a:gd name="T17" fmla="*/ 333 h 2211"/>
                  <a:gd name="T18" fmla="*/ 0 w 7585"/>
                  <a:gd name="T19" fmla="*/ 1068 h 2211"/>
                  <a:gd name="T20" fmla="*/ 606 w 7585"/>
                  <a:gd name="T21" fmla="*/ 1209 h 2211"/>
                  <a:gd name="T22" fmla="*/ 728 w 7585"/>
                  <a:gd name="T23" fmla="*/ 1238 h 2211"/>
                  <a:gd name="T24" fmla="*/ 754 w 7585"/>
                  <a:gd name="T25" fmla="*/ 1236 h 2211"/>
                  <a:gd name="T26" fmla="*/ 750 w 7585"/>
                  <a:gd name="T27" fmla="*/ 1160 h 2211"/>
                  <a:gd name="T28" fmla="*/ 761 w 7585"/>
                  <a:gd name="T29" fmla="*/ 1090 h 2211"/>
                  <a:gd name="T30" fmla="*/ 792 w 7585"/>
                  <a:gd name="T31" fmla="*/ 1021 h 2211"/>
                  <a:gd name="T32" fmla="*/ 853 w 7585"/>
                  <a:gd name="T33" fmla="*/ 951 h 2211"/>
                  <a:gd name="T34" fmla="*/ 917 w 7585"/>
                  <a:gd name="T35" fmla="*/ 917 h 2211"/>
                  <a:gd name="T36" fmla="*/ 1011 w 7585"/>
                  <a:gd name="T37" fmla="*/ 914 h 2211"/>
                  <a:gd name="T38" fmla="*/ 1093 w 7585"/>
                  <a:gd name="T39" fmla="*/ 958 h 2211"/>
                  <a:gd name="T40" fmla="*/ 1149 w 7585"/>
                  <a:gd name="T41" fmla="*/ 1026 h 2211"/>
                  <a:gd name="T42" fmla="*/ 1178 w 7585"/>
                  <a:gd name="T43" fmla="*/ 1102 h 2211"/>
                  <a:gd name="T44" fmla="*/ 1185 w 7585"/>
                  <a:gd name="T45" fmla="*/ 1160 h 2211"/>
                  <a:gd name="T46" fmla="*/ 1183 w 7585"/>
                  <a:gd name="T47" fmla="*/ 1211 h 2211"/>
                  <a:gd name="T48" fmla="*/ 1180 w 7585"/>
                  <a:gd name="T49" fmla="*/ 1241 h 2211"/>
                  <a:gd name="T50" fmla="*/ 1203 w 7585"/>
                  <a:gd name="T51" fmla="*/ 1243 h 2211"/>
                  <a:gd name="T52" fmla="*/ 1435 w 7585"/>
                  <a:gd name="T53" fmla="*/ 1241 h 2211"/>
                  <a:gd name="T54" fmla="*/ 2355 w 7585"/>
                  <a:gd name="T55" fmla="*/ 1243 h 2211"/>
                  <a:gd name="T56" fmla="*/ 2462 w 7585"/>
                  <a:gd name="T57" fmla="*/ 1243 h 2211"/>
                  <a:gd name="T58" fmla="*/ 2503 w 7585"/>
                  <a:gd name="T59" fmla="*/ 1234 h 2211"/>
                  <a:gd name="T60" fmla="*/ 2496 w 7585"/>
                  <a:gd name="T61" fmla="*/ 1167 h 2211"/>
                  <a:gd name="T62" fmla="*/ 2508 w 7585"/>
                  <a:gd name="T63" fmla="*/ 1092 h 2211"/>
                  <a:gd name="T64" fmla="*/ 2542 w 7585"/>
                  <a:gd name="T65" fmla="*/ 1011 h 2211"/>
                  <a:gd name="T66" fmla="*/ 2623 w 7585"/>
                  <a:gd name="T67" fmla="*/ 933 h 2211"/>
                  <a:gd name="T68" fmla="*/ 2724 w 7585"/>
                  <a:gd name="T69" fmla="*/ 911 h 2211"/>
                  <a:gd name="T70" fmla="*/ 2814 w 7585"/>
                  <a:gd name="T71" fmla="*/ 941 h 2211"/>
                  <a:gd name="T72" fmla="*/ 2887 w 7585"/>
                  <a:gd name="T73" fmla="*/ 1014 h 2211"/>
                  <a:gd name="T74" fmla="*/ 2927 w 7585"/>
                  <a:gd name="T75" fmla="*/ 1112 h 2211"/>
                  <a:gd name="T76" fmla="*/ 2932 w 7585"/>
                  <a:gd name="T77" fmla="*/ 1190 h 2211"/>
                  <a:gd name="T78" fmla="*/ 2926 w 7585"/>
                  <a:gd name="T79" fmla="*/ 1239 h 2211"/>
                  <a:gd name="T80" fmla="*/ 2972 w 7585"/>
                  <a:gd name="T81" fmla="*/ 1244 h 2211"/>
                  <a:gd name="T82" fmla="*/ 3401 w 7585"/>
                  <a:gd name="T83" fmla="*/ 1241 h 2211"/>
                  <a:gd name="T84" fmla="*/ 3504 w 7585"/>
                  <a:gd name="T85" fmla="*/ 1102 h 2211"/>
                  <a:gd name="T86" fmla="*/ 3504 w 7585"/>
                  <a:gd name="T87" fmla="*/ 712 h 2211"/>
                  <a:gd name="T88" fmla="*/ 3458 w 7585"/>
                  <a:gd name="T89" fmla="*/ 639 h 2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85" h="2211">
                    <a:moveTo>
                      <a:pt x="7485" y="1132"/>
                    </a:moveTo>
                    <a:lnTo>
                      <a:pt x="7462" y="367"/>
                    </a:lnTo>
                    <a:cubicBezTo>
                      <a:pt x="7450" y="188"/>
                      <a:pt x="7474" y="116"/>
                      <a:pt x="7411" y="58"/>
                    </a:cubicBezTo>
                    <a:cubicBezTo>
                      <a:pt x="7348" y="0"/>
                      <a:pt x="7279" y="24"/>
                      <a:pt x="7081" y="16"/>
                    </a:cubicBezTo>
                    <a:cubicBezTo>
                      <a:pt x="6883" y="8"/>
                      <a:pt x="6927" y="10"/>
                      <a:pt x="6223" y="10"/>
                    </a:cubicBezTo>
                    <a:lnTo>
                      <a:pt x="2854" y="13"/>
                    </a:lnTo>
                    <a:lnTo>
                      <a:pt x="778" y="7"/>
                    </a:lnTo>
                    <a:cubicBezTo>
                      <a:pt x="333" y="25"/>
                      <a:pt x="308" y="27"/>
                      <a:pt x="181" y="124"/>
                    </a:cubicBezTo>
                    <a:cubicBezTo>
                      <a:pt x="54" y="221"/>
                      <a:pt x="43" y="295"/>
                      <a:pt x="13" y="589"/>
                    </a:cubicBezTo>
                    <a:lnTo>
                      <a:pt x="0" y="1890"/>
                    </a:lnTo>
                    <a:lnTo>
                      <a:pt x="1312" y="2140"/>
                    </a:lnTo>
                    <a:cubicBezTo>
                      <a:pt x="1575" y="2190"/>
                      <a:pt x="1523" y="2183"/>
                      <a:pt x="1576" y="2191"/>
                    </a:cubicBezTo>
                    <a:cubicBezTo>
                      <a:pt x="1629" y="2199"/>
                      <a:pt x="1625" y="2211"/>
                      <a:pt x="1633" y="2188"/>
                    </a:cubicBezTo>
                    <a:cubicBezTo>
                      <a:pt x="1641" y="2165"/>
                      <a:pt x="1622" y="2096"/>
                      <a:pt x="1624" y="2053"/>
                    </a:cubicBezTo>
                    <a:cubicBezTo>
                      <a:pt x="1626" y="2010"/>
                      <a:pt x="1633" y="1971"/>
                      <a:pt x="1648" y="1930"/>
                    </a:cubicBezTo>
                    <a:cubicBezTo>
                      <a:pt x="1663" y="1889"/>
                      <a:pt x="1681" y="1848"/>
                      <a:pt x="1714" y="1807"/>
                    </a:cubicBezTo>
                    <a:cubicBezTo>
                      <a:pt x="1747" y="1766"/>
                      <a:pt x="1801" y="1714"/>
                      <a:pt x="1846" y="1684"/>
                    </a:cubicBezTo>
                    <a:cubicBezTo>
                      <a:pt x="1891" y="1654"/>
                      <a:pt x="1927" y="1635"/>
                      <a:pt x="1984" y="1624"/>
                    </a:cubicBezTo>
                    <a:cubicBezTo>
                      <a:pt x="2041" y="1613"/>
                      <a:pt x="2125" y="1606"/>
                      <a:pt x="2188" y="1618"/>
                    </a:cubicBezTo>
                    <a:cubicBezTo>
                      <a:pt x="2251" y="1630"/>
                      <a:pt x="2315" y="1663"/>
                      <a:pt x="2365" y="1696"/>
                    </a:cubicBezTo>
                    <a:cubicBezTo>
                      <a:pt x="2415" y="1729"/>
                      <a:pt x="2457" y="1774"/>
                      <a:pt x="2488" y="1816"/>
                    </a:cubicBezTo>
                    <a:cubicBezTo>
                      <a:pt x="2519" y="1858"/>
                      <a:pt x="2538" y="1912"/>
                      <a:pt x="2551" y="1951"/>
                    </a:cubicBezTo>
                    <a:cubicBezTo>
                      <a:pt x="2564" y="1990"/>
                      <a:pt x="2564" y="2021"/>
                      <a:pt x="2566" y="2053"/>
                    </a:cubicBezTo>
                    <a:cubicBezTo>
                      <a:pt x="2568" y="2085"/>
                      <a:pt x="2562" y="2119"/>
                      <a:pt x="2560" y="2143"/>
                    </a:cubicBezTo>
                    <a:cubicBezTo>
                      <a:pt x="2558" y="2167"/>
                      <a:pt x="2546" y="2188"/>
                      <a:pt x="2554" y="2197"/>
                    </a:cubicBezTo>
                    <a:cubicBezTo>
                      <a:pt x="2562" y="2206"/>
                      <a:pt x="2513" y="2200"/>
                      <a:pt x="2605" y="2200"/>
                    </a:cubicBezTo>
                    <a:cubicBezTo>
                      <a:pt x="2697" y="2200"/>
                      <a:pt x="2691" y="2197"/>
                      <a:pt x="3106" y="2197"/>
                    </a:cubicBezTo>
                    <a:lnTo>
                      <a:pt x="5098" y="2200"/>
                    </a:lnTo>
                    <a:cubicBezTo>
                      <a:pt x="5468" y="2200"/>
                      <a:pt x="5276" y="2202"/>
                      <a:pt x="5329" y="2200"/>
                    </a:cubicBezTo>
                    <a:cubicBezTo>
                      <a:pt x="5382" y="2198"/>
                      <a:pt x="5406" y="2208"/>
                      <a:pt x="5419" y="2185"/>
                    </a:cubicBezTo>
                    <a:cubicBezTo>
                      <a:pt x="5432" y="2162"/>
                      <a:pt x="5402" y="2107"/>
                      <a:pt x="5404" y="2065"/>
                    </a:cubicBezTo>
                    <a:cubicBezTo>
                      <a:pt x="5406" y="2023"/>
                      <a:pt x="5412" y="1979"/>
                      <a:pt x="5428" y="1933"/>
                    </a:cubicBezTo>
                    <a:cubicBezTo>
                      <a:pt x="5444" y="1887"/>
                      <a:pt x="5462" y="1836"/>
                      <a:pt x="5503" y="1789"/>
                    </a:cubicBezTo>
                    <a:cubicBezTo>
                      <a:pt x="5544" y="1742"/>
                      <a:pt x="5611" y="1681"/>
                      <a:pt x="5677" y="1651"/>
                    </a:cubicBezTo>
                    <a:cubicBezTo>
                      <a:pt x="5743" y="1621"/>
                      <a:pt x="5827" y="1610"/>
                      <a:pt x="5896" y="1612"/>
                    </a:cubicBezTo>
                    <a:cubicBezTo>
                      <a:pt x="5965" y="1614"/>
                      <a:pt x="6032" y="1636"/>
                      <a:pt x="6091" y="1666"/>
                    </a:cubicBezTo>
                    <a:cubicBezTo>
                      <a:pt x="6150" y="1696"/>
                      <a:pt x="6209" y="1744"/>
                      <a:pt x="6250" y="1795"/>
                    </a:cubicBezTo>
                    <a:cubicBezTo>
                      <a:pt x="6291" y="1846"/>
                      <a:pt x="6321" y="1917"/>
                      <a:pt x="6337" y="1969"/>
                    </a:cubicBezTo>
                    <a:cubicBezTo>
                      <a:pt x="6353" y="2021"/>
                      <a:pt x="6346" y="2070"/>
                      <a:pt x="6346" y="2107"/>
                    </a:cubicBezTo>
                    <a:cubicBezTo>
                      <a:pt x="6346" y="2144"/>
                      <a:pt x="6320" y="2178"/>
                      <a:pt x="6334" y="2194"/>
                    </a:cubicBezTo>
                    <a:cubicBezTo>
                      <a:pt x="6348" y="2210"/>
                      <a:pt x="6262" y="2203"/>
                      <a:pt x="6433" y="2203"/>
                    </a:cubicBezTo>
                    <a:lnTo>
                      <a:pt x="7363" y="2197"/>
                    </a:lnTo>
                    <a:cubicBezTo>
                      <a:pt x="7555" y="2155"/>
                      <a:pt x="7548" y="2107"/>
                      <a:pt x="7585" y="1951"/>
                    </a:cubicBezTo>
                    <a:lnTo>
                      <a:pt x="7585" y="1261"/>
                    </a:lnTo>
                    <a:cubicBezTo>
                      <a:pt x="7568" y="1125"/>
                      <a:pt x="7506" y="1159"/>
                      <a:pt x="7485" y="1132"/>
                    </a:cubicBezTo>
                    <a:close/>
                  </a:path>
                </a:pathLst>
              </a:custGeom>
              <a:solidFill>
                <a:srgbClr val="FFC000"/>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AutoShape 8">
                <a:extLst>
                  <a:ext uri="{FF2B5EF4-FFF2-40B4-BE49-F238E27FC236}">
                    <a16:creationId xmlns:a16="http://schemas.microsoft.com/office/drawing/2014/main" id="{918B72B7-8FFC-1A21-68EB-B54775958E04}"/>
                  </a:ext>
                </a:extLst>
              </p:cNvPr>
              <p:cNvSpPr>
                <a:spLocks noChangeAspect="1" noChangeArrowheads="1"/>
              </p:cNvSpPr>
              <p:nvPr/>
            </p:nvSpPr>
            <p:spPr bwMode="auto">
              <a:xfrm flipH="1">
                <a:off x="4568" y="11014"/>
                <a:ext cx="198" cy="68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Oval 9">
                <a:extLst>
                  <a:ext uri="{FF2B5EF4-FFF2-40B4-BE49-F238E27FC236}">
                    <a16:creationId xmlns:a16="http://schemas.microsoft.com/office/drawing/2014/main" id="{FA8C019D-440E-2577-5661-15E6391C2B93}"/>
                  </a:ext>
                </a:extLst>
              </p:cNvPr>
              <p:cNvSpPr>
                <a:spLocks noChangeAspect="1" noChangeArrowheads="1"/>
              </p:cNvSpPr>
              <p:nvPr/>
            </p:nvSpPr>
            <p:spPr bwMode="auto">
              <a:xfrm flipH="1">
                <a:off x="4848" y="11576"/>
                <a:ext cx="270" cy="2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Oval 10">
                <a:extLst>
                  <a:ext uri="{FF2B5EF4-FFF2-40B4-BE49-F238E27FC236}">
                    <a16:creationId xmlns:a16="http://schemas.microsoft.com/office/drawing/2014/main" id="{FDAD791E-2FD3-3DC9-5CAE-68726F3BB745}"/>
                  </a:ext>
                </a:extLst>
              </p:cNvPr>
              <p:cNvSpPr>
                <a:spLocks noChangeAspect="1" noChangeArrowheads="1"/>
              </p:cNvSpPr>
              <p:nvPr/>
            </p:nvSpPr>
            <p:spPr bwMode="auto">
              <a:xfrm flipH="1">
                <a:off x="4919" y="11650"/>
                <a:ext cx="124" cy="123"/>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AutoShape 11">
                <a:extLst>
                  <a:ext uri="{FF2B5EF4-FFF2-40B4-BE49-F238E27FC236}">
                    <a16:creationId xmlns:a16="http://schemas.microsoft.com/office/drawing/2014/main" id="{5052F2AD-394A-9B1B-F822-E546AF4307A3}"/>
                  </a:ext>
                </a:extLst>
              </p:cNvPr>
              <p:cNvSpPr>
                <a:spLocks noChangeAspect="1" noChangeArrowheads="1"/>
              </p:cNvSpPr>
              <p:nvPr/>
            </p:nvSpPr>
            <p:spPr bwMode="auto">
              <a:xfrm flipH="1">
                <a:off x="4836" y="11015"/>
                <a:ext cx="452" cy="26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12">
                <a:extLst>
                  <a:ext uri="{FF2B5EF4-FFF2-40B4-BE49-F238E27FC236}">
                    <a16:creationId xmlns:a16="http://schemas.microsoft.com/office/drawing/2014/main" id="{3F8E1330-F60D-853F-22DC-E2EF1821A5CF}"/>
                  </a:ext>
                </a:extLst>
              </p:cNvPr>
              <p:cNvSpPr>
                <a:spLocks noChangeAspect="1"/>
              </p:cNvSpPr>
              <p:nvPr/>
            </p:nvSpPr>
            <p:spPr bwMode="auto">
              <a:xfrm flipH="1">
                <a:off x="6410" y="11014"/>
                <a:ext cx="455" cy="272"/>
              </a:xfrm>
              <a:custGeom>
                <a:avLst/>
                <a:gdLst>
                  <a:gd name="T0" fmla="*/ 108 w 1350"/>
                  <a:gd name="T1" fmla="*/ 3 h 660"/>
                  <a:gd name="T2" fmla="*/ 539 w 1350"/>
                  <a:gd name="T3" fmla="*/ 0 h 660"/>
                  <a:gd name="T4" fmla="*/ 618 w 1350"/>
                  <a:gd name="T5" fmla="*/ 63 h 660"/>
                  <a:gd name="T6" fmla="*/ 618 w 1350"/>
                  <a:gd name="T7" fmla="*/ 244 h 660"/>
                  <a:gd name="T8" fmla="*/ 607 w 1350"/>
                  <a:gd name="T9" fmla="*/ 348 h 660"/>
                  <a:gd name="T10" fmla="*/ 514 w 1350"/>
                  <a:gd name="T11" fmla="*/ 368 h 660"/>
                  <a:gd name="T12" fmla="*/ 123 w 1350"/>
                  <a:gd name="T13" fmla="*/ 373 h 660"/>
                  <a:gd name="T14" fmla="*/ 19 w 1350"/>
                  <a:gd name="T15" fmla="*/ 351 h 660"/>
                  <a:gd name="T16" fmla="*/ 8 w 1350"/>
                  <a:gd name="T17" fmla="*/ 241 h 660"/>
                  <a:gd name="T18" fmla="*/ 11 w 1350"/>
                  <a:gd name="T19" fmla="*/ 163 h 660"/>
                  <a:gd name="T20" fmla="*/ 18 w 1350"/>
                  <a:gd name="T21" fmla="*/ 107 h 660"/>
                  <a:gd name="T22" fmla="*/ 49 w 1350"/>
                  <a:gd name="T23" fmla="*/ 39 h 660"/>
                  <a:gd name="T24" fmla="*/ 108 w 1350"/>
                  <a:gd name="T25" fmla="*/ 3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0" h="660">
                    <a:moveTo>
                      <a:pt x="233" y="6"/>
                    </a:moveTo>
                    <a:lnTo>
                      <a:pt x="1166" y="0"/>
                    </a:lnTo>
                    <a:cubicBezTo>
                      <a:pt x="1350" y="17"/>
                      <a:pt x="1309" y="39"/>
                      <a:pt x="1337" y="111"/>
                    </a:cubicBezTo>
                    <a:lnTo>
                      <a:pt x="1337" y="432"/>
                    </a:lnTo>
                    <a:cubicBezTo>
                      <a:pt x="1333" y="516"/>
                      <a:pt x="1350" y="579"/>
                      <a:pt x="1313" y="615"/>
                    </a:cubicBezTo>
                    <a:cubicBezTo>
                      <a:pt x="1276" y="651"/>
                      <a:pt x="1286" y="644"/>
                      <a:pt x="1112" y="651"/>
                    </a:cubicBezTo>
                    <a:lnTo>
                      <a:pt x="266" y="660"/>
                    </a:lnTo>
                    <a:cubicBezTo>
                      <a:pt x="88" y="655"/>
                      <a:pt x="82" y="660"/>
                      <a:pt x="41" y="621"/>
                    </a:cubicBezTo>
                    <a:cubicBezTo>
                      <a:pt x="0" y="582"/>
                      <a:pt x="20" y="481"/>
                      <a:pt x="17" y="426"/>
                    </a:cubicBezTo>
                    <a:lnTo>
                      <a:pt x="23" y="288"/>
                    </a:lnTo>
                    <a:cubicBezTo>
                      <a:pt x="26" y="249"/>
                      <a:pt x="24" y="225"/>
                      <a:pt x="38" y="189"/>
                    </a:cubicBezTo>
                    <a:cubicBezTo>
                      <a:pt x="52" y="153"/>
                      <a:pt x="74" y="100"/>
                      <a:pt x="107" y="69"/>
                    </a:cubicBezTo>
                    <a:cubicBezTo>
                      <a:pt x="140" y="38"/>
                      <a:pt x="233" y="6"/>
                      <a:pt x="233" y="6"/>
                    </a:cubicBezTo>
                    <a:close/>
                  </a:path>
                </a:pathLst>
              </a:custGeom>
              <a:solidFill>
                <a:srgbClr val="FFFFFF"/>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AutoShape 13">
                <a:extLst>
                  <a:ext uri="{FF2B5EF4-FFF2-40B4-BE49-F238E27FC236}">
                    <a16:creationId xmlns:a16="http://schemas.microsoft.com/office/drawing/2014/main" id="{E446C045-6AFC-7F3C-0374-F09C96DBB00F}"/>
                  </a:ext>
                </a:extLst>
              </p:cNvPr>
              <p:cNvSpPr>
                <a:spLocks noChangeAspect="1" noChangeArrowheads="1"/>
              </p:cNvSpPr>
              <p:nvPr/>
            </p:nvSpPr>
            <p:spPr bwMode="auto">
              <a:xfrm flipH="1">
                <a:off x="5357" y="11009"/>
                <a:ext cx="452" cy="26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AutoShape 14">
                <a:extLst>
                  <a:ext uri="{FF2B5EF4-FFF2-40B4-BE49-F238E27FC236}">
                    <a16:creationId xmlns:a16="http://schemas.microsoft.com/office/drawing/2014/main" id="{A3BC5164-67A2-1A35-627B-B74E63F42B4F}"/>
                  </a:ext>
                </a:extLst>
              </p:cNvPr>
              <p:cNvSpPr>
                <a:spLocks noChangeAspect="1" noChangeArrowheads="1"/>
              </p:cNvSpPr>
              <p:nvPr/>
            </p:nvSpPr>
            <p:spPr bwMode="auto">
              <a:xfrm flipH="1">
                <a:off x="5893" y="11018"/>
                <a:ext cx="443" cy="2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28" name="Group 15">
                <a:extLst>
                  <a:ext uri="{FF2B5EF4-FFF2-40B4-BE49-F238E27FC236}">
                    <a16:creationId xmlns:a16="http://schemas.microsoft.com/office/drawing/2014/main" id="{0AA72D43-1508-1F49-5B53-42FE20DD5F8B}"/>
                  </a:ext>
                </a:extLst>
              </p:cNvPr>
              <p:cNvGrpSpPr>
                <a:grpSpLocks noChangeAspect="1"/>
              </p:cNvGrpSpPr>
              <p:nvPr/>
            </p:nvGrpSpPr>
            <p:grpSpPr bwMode="auto">
              <a:xfrm flipH="1">
                <a:off x="6116" y="11569"/>
                <a:ext cx="269" cy="270"/>
                <a:chOff x="9403" y="4676"/>
                <a:chExt cx="369" cy="369"/>
              </a:xfrm>
            </p:grpSpPr>
            <p:sp>
              <p:nvSpPr>
                <p:cNvPr id="1029" name="Oval 16">
                  <a:extLst>
                    <a:ext uri="{FF2B5EF4-FFF2-40B4-BE49-F238E27FC236}">
                      <a16:creationId xmlns:a16="http://schemas.microsoft.com/office/drawing/2014/main" id="{F378B3F4-5784-26D1-80ED-5C96D6D1B4F6}"/>
                    </a:ext>
                  </a:extLst>
                </p:cNvPr>
                <p:cNvSpPr>
                  <a:spLocks noChangeAspect="1" noChangeArrowheads="1"/>
                </p:cNvSpPr>
                <p:nvPr/>
              </p:nvSpPr>
              <p:spPr bwMode="auto">
                <a:xfrm>
                  <a:off x="9403" y="4676"/>
                  <a:ext cx="369" cy="3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Oval 17">
                  <a:extLst>
                    <a:ext uri="{FF2B5EF4-FFF2-40B4-BE49-F238E27FC236}">
                      <a16:creationId xmlns:a16="http://schemas.microsoft.com/office/drawing/2014/main" id="{147DABC0-4303-45A5-4CE6-60AD3A45AF43}"/>
                    </a:ext>
                  </a:extLst>
                </p:cNvPr>
                <p:cNvSpPr>
                  <a:spLocks noChangeAspect="1" noChangeArrowheads="1"/>
                </p:cNvSpPr>
                <p:nvPr/>
              </p:nvSpPr>
              <p:spPr bwMode="auto">
                <a:xfrm>
                  <a:off x="9505" y="4777"/>
                  <a:ext cx="170" cy="170"/>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67" name="Group 2">
              <a:extLst>
                <a:ext uri="{FF2B5EF4-FFF2-40B4-BE49-F238E27FC236}">
                  <a16:creationId xmlns:a16="http://schemas.microsoft.com/office/drawing/2014/main" id="{D5131EA0-A5E2-43B4-289C-F976866BDA39}"/>
                </a:ext>
              </a:extLst>
            </p:cNvPr>
            <p:cNvGrpSpPr>
              <a:grpSpLocks/>
            </p:cNvGrpSpPr>
            <p:nvPr/>
          </p:nvGrpSpPr>
          <p:grpSpPr bwMode="auto">
            <a:xfrm>
              <a:off x="697951" y="5349731"/>
              <a:ext cx="2712028" cy="1466994"/>
              <a:chOff x="2484" y="2575"/>
              <a:chExt cx="6550" cy="3565"/>
            </a:xfrm>
          </p:grpSpPr>
          <p:sp>
            <p:nvSpPr>
              <p:cNvPr id="68" name="Freeform 3">
                <a:extLst>
                  <a:ext uri="{FF2B5EF4-FFF2-40B4-BE49-F238E27FC236}">
                    <a16:creationId xmlns:a16="http://schemas.microsoft.com/office/drawing/2014/main" id="{77824C62-72A8-A954-38AC-80FBF51C4D73}"/>
                  </a:ext>
                </a:extLst>
              </p:cNvPr>
              <p:cNvSpPr>
                <a:spLocks/>
              </p:cNvSpPr>
              <p:nvPr/>
            </p:nvSpPr>
            <p:spPr bwMode="auto">
              <a:xfrm>
                <a:off x="2484" y="2575"/>
                <a:ext cx="6550" cy="3060"/>
              </a:xfrm>
              <a:custGeom>
                <a:avLst/>
                <a:gdLst>
                  <a:gd name="T0" fmla="*/ 5842 w 6550"/>
                  <a:gd name="T1" fmla="*/ 2961 h 3060"/>
                  <a:gd name="T2" fmla="*/ 6154 w 6550"/>
                  <a:gd name="T3" fmla="*/ 2921 h 3060"/>
                  <a:gd name="T4" fmla="*/ 6454 w 6550"/>
                  <a:gd name="T5" fmla="*/ 2796 h 3060"/>
                  <a:gd name="T6" fmla="*/ 6534 w 6550"/>
                  <a:gd name="T7" fmla="*/ 2546 h 3060"/>
                  <a:gd name="T8" fmla="*/ 6548 w 6550"/>
                  <a:gd name="T9" fmla="*/ 1287 h 3060"/>
                  <a:gd name="T10" fmla="*/ 6544 w 6550"/>
                  <a:gd name="T11" fmla="*/ 867 h 3060"/>
                  <a:gd name="T12" fmla="*/ 6396 w 6550"/>
                  <a:gd name="T13" fmla="*/ 301 h 3060"/>
                  <a:gd name="T14" fmla="*/ 5932 w 6550"/>
                  <a:gd name="T15" fmla="*/ 23 h 3060"/>
                  <a:gd name="T16" fmla="*/ 4492 w 6550"/>
                  <a:gd name="T17" fmla="*/ 25 h 3060"/>
                  <a:gd name="T18" fmla="*/ 2087 w 6550"/>
                  <a:gd name="T19" fmla="*/ 11 h 3060"/>
                  <a:gd name="T20" fmla="*/ 626 w 6550"/>
                  <a:gd name="T21" fmla="*/ 0 h 3060"/>
                  <a:gd name="T22" fmla="*/ 177 w 6550"/>
                  <a:gd name="T23" fmla="*/ 170 h 3060"/>
                  <a:gd name="T24" fmla="*/ 3 w 6550"/>
                  <a:gd name="T25" fmla="*/ 851 h 3060"/>
                  <a:gd name="T26" fmla="*/ 14 w 6550"/>
                  <a:gd name="T27" fmla="*/ 2705 h 3060"/>
                  <a:gd name="T28" fmla="*/ 154 w 6550"/>
                  <a:gd name="T29" fmla="*/ 2980 h 3060"/>
                  <a:gd name="T30" fmla="*/ 939 w 6550"/>
                  <a:gd name="T31" fmla="*/ 2985 h 3060"/>
                  <a:gd name="T32" fmla="*/ 1110 w 6550"/>
                  <a:gd name="T33" fmla="*/ 2987 h 3060"/>
                  <a:gd name="T34" fmla="*/ 1202 w 6550"/>
                  <a:gd name="T35" fmla="*/ 2993 h 3060"/>
                  <a:gd name="T36" fmla="*/ 1186 w 6550"/>
                  <a:gd name="T37" fmla="*/ 2923 h 3060"/>
                  <a:gd name="T38" fmla="*/ 1220 w 6550"/>
                  <a:gd name="T39" fmla="*/ 2703 h 3060"/>
                  <a:gd name="T40" fmla="*/ 1310 w 6550"/>
                  <a:gd name="T41" fmla="*/ 2587 h 3060"/>
                  <a:gd name="T42" fmla="*/ 1692 w 6550"/>
                  <a:gd name="T43" fmla="*/ 2427 h 3060"/>
                  <a:gd name="T44" fmla="*/ 2026 w 6550"/>
                  <a:gd name="T45" fmla="*/ 2669 h 3060"/>
                  <a:gd name="T46" fmla="*/ 2096 w 6550"/>
                  <a:gd name="T47" fmla="*/ 2869 h 3060"/>
                  <a:gd name="T48" fmla="*/ 2118 w 6550"/>
                  <a:gd name="T49" fmla="*/ 2955 h 3060"/>
                  <a:gd name="T50" fmla="*/ 2499 w 6550"/>
                  <a:gd name="T51" fmla="*/ 2955 h 3060"/>
                  <a:gd name="T52" fmla="*/ 4486 w 6550"/>
                  <a:gd name="T53" fmla="*/ 2959 h 3060"/>
                  <a:gd name="T54" fmla="*/ 4536 w 6550"/>
                  <a:gd name="T55" fmla="*/ 2961 h 3060"/>
                  <a:gd name="T56" fmla="*/ 4578 w 6550"/>
                  <a:gd name="T57" fmla="*/ 2677 h 3060"/>
                  <a:gd name="T58" fmla="*/ 4778 w 6550"/>
                  <a:gd name="T59" fmla="*/ 2439 h 3060"/>
                  <a:gd name="T60" fmla="*/ 5062 w 6550"/>
                  <a:gd name="T61" fmla="*/ 2409 h 3060"/>
                  <a:gd name="T62" fmla="*/ 5326 w 6550"/>
                  <a:gd name="T63" fmla="*/ 2551 h 3060"/>
                  <a:gd name="T64" fmla="*/ 5472 w 6550"/>
                  <a:gd name="T65" fmla="*/ 2809 h 3060"/>
                  <a:gd name="T66" fmla="*/ 5494 w 6550"/>
                  <a:gd name="T67" fmla="*/ 2959 h 3060"/>
                  <a:gd name="T68" fmla="*/ 5842 w 6550"/>
                  <a:gd name="T69" fmla="*/ 2961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50" h="3060">
                    <a:moveTo>
                      <a:pt x="5842" y="2961"/>
                    </a:moveTo>
                    <a:cubicBezTo>
                      <a:pt x="5954" y="2954"/>
                      <a:pt x="6052" y="2948"/>
                      <a:pt x="6154" y="2921"/>
                    </a:cubicBezTo>
                    <a:cubicBezTo>
                      <a:pt x="6256" y="2894"/>
                      <a:pt x="6391" y="2858"/>
                      <a:pt x="6454" y="2796"/>
                    </a:cubicBezTo>
                    <a:cubicBezTo>
                      <a:pt x="6517" y="2734"/>
                      <a:pt x="6518" y="2797"/>
                      <a:pt x="6534" y="2546"/>
                    </a:cubicBezTo>
                    <a:cubicBezTo>
                      <a:pt x="6550" y="2295"/>
                      <a:pt x="6546" y="1567"/>
                      <a:pt x="6548" y="1287"/>
                    </a:cubicBezTo>
                    <a:lnTo>
                      <a:pt x="6544" y="867"/>
                    </a:lnTo>
                    <a:cubicBezTo>
                      <a:pt x="6519" y="703"/>
                      <a:pt x="6498" y="442"/>
                      <a:pt x="6396" y="301"/>
                    </a:cubicBezTo>
                    <a:cubicBezTo>
                      <a:pt x="6294" y="160"/>
                      <a:pt x="6249" y="69"/>
                      <a:pt x="5932" y="23"/>
                    </a:cubicBezTo>
                    <a:lnTo>
                      <a:pt x="4492" y="25"/>
                    </a:lnTo>
                    <a:lnTo>
                      <a:pt x="2087" y="11"/>
                    </a:lnTo>
                    <a:lnTo>
                      <a:pt x="626" y="0"/>
                    </a:lnTo>
                    <a:cubicBezTo>
                      <a:pt x="308" y="27"/>
                      <a:pt x="281" y="28"/>
                      <a:pt x="177" y="170"/>
                    </a:cubicBezTo>
                    <a:cubicBezTo>
                      <a:pt x="73" y="312"/>
                      <a:pt x="30" y="429"/>
                      <a:pt x="3" y="851"/>
                    </a:cubicBezTo>
                    <a:lnTo>
                      <a:pt x="14" y="2705"/>
                    </a:lnTo>
                    <a:cubicBezTo>
                      <a:pt x="39" y="3060"/>
                      <a:pt x="0" y="2933"/>
                      <a:pt x="154" y="2980"/>
                    </a:cubicBezTo>
                    <a:lnTo>
                      <a:pt x="939" y="2985"/>
                    </a:lnTo>
                    <a:lnTo>
                      <a:pt x="1110" y="2987"/>
                    </a:lnTo>
                    <a:lnTo>
                      <a:pt x="1202" y="2993"/>
                    </a:lnTo>
                    <a:lnTo>
                      <a:pt x="1186" y="2923"/>
                    </a:lnTo>
                    <a:lnTo>
                      <a:pt x="1220" y="2703"/>
                    </a:lnTo>
                    <a:lnTo>
                      <a:pt x="1310" y="2587"/>
                    </a:lnTo>
                    <a:cubicBezTo>
                      <a:pt x="1389" y="2541"/>
                      <a:pt x="1573" y="2413"/>
                      <a:pt x="1692" y="2427"/>
                    </a:cubicBezTo>
                    <a:cubicBezTo>
                      <a:pt x="1811" y="2441"/>
                      <a:pt x="1959" y="2595"/>
                      <a:pt x="2026" y="2669"/>
                    </a:cubicBezTo>
                    <a:cubicBezTo>
                      <a:pt x="2093" y="2743"/>
                      <a:pt x="2081" y="2821"/>
                      <a:pt x="2096" y="2869"/>
                    </a:cubicBezTo>
                    <a:cubicBezTo>
                      <a:pt x="2111" y="2917"/>
                      <a:pt x="2051" y="2941"/>
                      <a:pt x="2118" y="2955"/>
                    </a:cubicBezTo>
                    <a:lnTo>
                      <a:pt x="2499" y="2955"/>
                    </a:lnTo>
                    <a:cubicBezTo>
                      <a:pt x="2894" y="2956"/>
                      <a:pt x="4147" y="2958"/>
                      <a:pt x="4486" y="2959"/>
                    </a:cubicBezTo>
                    <a:lnTo>
                      <a:pt x="4536" y="2961"/>
                    </a:lnTo>
                    <a:cubicBezTo>
                      <a:pt x="4551" y="2914"/>
                      <a:pt x="4538" y="2764"/>
                      <a:pt x="4578" y="2677"/>
                    </a:cubicBezTo>
                    <a:cubicBezTo>
                      <a:pt x="4618" y="2590"/>
                      <a:pt x="4697" y="2484"/>
                      <a:pt x="4778" y="2439"/>
                    </a:cubicBezTo>
                    <a:cubicBezTo>
                      <a:pt x="4859" y="2394"/>
                      <a:pt x="4971" y="2390"/>
                      <a:pt x="5062" y="2409"/>
                    </a:cubicBezTo>
                    <a:cubicBezTo>
                      <a:pt x="5153" y="2428"/>
                      <a:pt x="5258" y="2484"/>
                      <a:pt x="5326" y="2551"/>
                    </a:cubicBezTo>
                    <a:cubicBezTo>
                      <a:pt x="5394" y="2618"/>
                      <a:pt x="5444" y="2741"/>
                      <a:pt x="5472" y="2809"/>
                    </a:cubicBezTo>
                    <a:lnTo>
                      <a:pt x="5494" y="2959"/>
                    </a:lnTo>
                    <a:cubicBezTo>
                      <a:pt x="5556" y="2984"/>
                      <a:pt x="5770" y="2961"/>
                      <a:pt x="5842" y="2961"/>
                    </a:cubicBezTo>
                    <a:close/>
                  </a:path>
                </a:pathLst>
              </a:custGeom>
              <a:solidFill>
                <a:srgbClr val="990099"/>
              </a:solidFill>
              <a:ln>
                <a:noFill/>
              </a:ln>
              <a:extLst>
                <a:ext uri="{91240B29-F687-4F45-9708-019B960494DF}">
                  <a14:hiddenLine xmlns:a14="http://schemas.microsoft.com/office/drawing/2010/main" w="9525">
                    <a:solidFill>
                      <a:srgbClr val="FF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Oval 4">
                <a:extLst>
                  <a:ext uri="{FF2B5EF4-FFF2-40B4-BE49-F238E27FC236}">
                    <a16:creationId xmlns:a16="http://schemas.microsoft.com/office/drawing/2014/main" id="{DE698ED0-5658-62DA-F852-4657A11C3841}"/>
                  </a:ext>
                </a:extLst>
              </p:cNvPr>
              <p:cNvSpPr>
                <a:spLocks noChangeArrowheads="1"/>
              </p:cNvSpPr>
              <p:nvPr/>
            </p:nvSpPr>
            <p:spPr bwMode="auto">
              <a:xfrm flipH="1">
                <a:off x="3727" y="5049"/>
                <a:ext cx="795" cy="795"/>
              </a:xfrm>
              <a:prstGeom prst="ellipse">
                <a:avLst/>
              </a:prstGeom>
              <a:solidFill>
                <a:srgbClr val="000000"/>
              </a:solidFill>
              <a:ln>
                <a:noFill/>
              </a:ln>
              <a:extLst>
                <a:ext uri="{91240B29-F687-4F45-9708-019B960494DF}">
                  <a14:hiddenLine xmlns:a14="http://schemas.microsoft.com/office/drawing/2010/main" w="9525">
                    <a:solidFill>
                      <a:srgbClr val="77206D"/>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Oval 5">
                <a:extLst>
                  <a:ext uri="{FF2B5EF4-FFF2-40B4-BE49-F238E27FC236}">
                    <a16:creationId xmlns:a16="http://schemas.microsoft.com/office/drawing/2014/main" id="{426649FD-D887-CBED-3F1B-3A84D636013E}"/>
                  </a:ext>
                </a:extLst>
              </p:cNvPr>
              <p:cNvSpPr>
                <a:spLocks noChangeArrowheads="1"/>
              </p:cNvSpPr>
              <p:nvPr/>
            </p:nvSpPr>
            <p:spPr bwMode="auto">
              <a:xfrm flipH="1">
                <a:off x="7078" y="5055"/>
                <a:ext cx="795" cy="7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AutoShape 6">
                <a:extLst>
                  <a:ext uri="{FF2B5EF4-FFF2-40B4-BE49-F238E27FC236}">
                    <a16:creationId xmlns:a16="http://schemas.microsoft.com/office/drawing/2014/main" id="{EA0BB568-CB8F-6CEC-B892-1D16233E1311}"/>
                  </a:ext>
                </a:extLst>
              </p:cNvPr>
              <p:cNvSpPr>
                <a:spLocks noChangeArrowheads="1"/>
              </p:cNvSpPr>
              <p:nvPr/>
            </p:nvSpPr>
            <p:spPr bwMode="auto">
              <a:xfrm flipH="1">
                <a:off x="7299" y="2806"/>
                <a:ext cx="624"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7">
                <a:extLst>
                  <a:ext uri="{FF2B5EF4-FFF2-40B4-BE49-F238E27FC236}">
                    <a16:creationId xmlns:a16="http://schemas.microsoft.com/office/drawing/2014/main" id="{C4FBA865-DDED-9AE9-1110-4DB38104FFB2}"/>
                  </a:ext>
                </a:extLst>
              </p:cNvPr>
              <p:cNvSpPr>
                <a:spLocks/>
              </p:cNvSpPr>
              <p:nvPr/>
            </p:nvSpPr>
            <p:spPr bwMode="auto">
              <a:xfrm flipH="1">
                <a:off x="8030" y="2806"/>
                <a:ext cx="691" cy="430"/>
              </a:xfrm>
              <a:custGeom>
                <a:avLst/>
                <a:gdLst>
                  <a:gd name="T0" fmla="*/ 496 w 496"/>
                  <a:gd name="T1" fmla="*/ 0 h 430"/>
                  <a:gd name="T2" fmla="*/ 186 w 496"/>
                  <a:gd name="T3" fmla="*/ 0 h 430"/>
                  <a:gd name="T4" fmla="*/ 62 w 496"/>
                  <a:gd name="T5" fmla="*/ 98 h 430"/>
                  <a:gd name="T6" fmla="*/ 6 w 496"/>
                  <a:gd name="T7" fmla="*/ 316 h 430"/>
                  <a:gd name="T8" fmla="*/ 0 w 496"/>
                  <a:gd name="T9" fmla="*/ 422 h 430"/>
                  <a:gd name="T10" fmla="*/ 146 w 496"/>
                  <a:gd name="T11" fmla="*/ 430 h 430"/>
                  <a:gd name="T12" fmla="*/ 496 w 496"/>
                  <a:gd name="T13" fmla="*/ 430 h 430"/>
                  <a:gd name="T14" fmla="*/ 496 w 49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30">
                    <a:moveTo>
                      <a:pt x="496" y="0"/>
                    </a:moveTo>
                    <a:lnTo>
                      <a:pt x="186" y="0"/>
                    </a:lnTo>
                    <a:cubicBezTo>
                      <a:pt x="114" y="16"/>
                      <a:pt x="92" y="45"/>
                      <a:pt x="62" y="98"/>
                    </a:cubicBezTo>
                    <a:cubicBezTo>
                      <a:pt x="32" y="151"/>
                      <a:pt x="16" y="262"/>
                      <a:pt x="6" y="316"/>
                    </a:cubicBezTo>
                    <a:lnTo>
                      <a:pt x="0" y="422"/>
                    </a:lnTo>
                    <a:lnTo>
                      <a:pt x="146" y="430"/>
                    </a:lnTo>
                    <a:lnTo>
                      <a:pt x="496" y="430"/>
                    </a:lnTo>
                    <a:lnTo>
                      <a:pt x="496" y="0"/>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AutoShape 8">
                <a:extLst>
                  <a:ext uri="{FF2B5EF4-FFF2-40B4-BE49-F238E27FC236}">
                    <a16:creationId xmlns:a16="http://schemas.microsoft.com/office/drawing/2014/main" id="{2A2C6879-5DDB-1DD6-1C5F-E052F076C343}"/>
                  </a:ext>
                </a:extLst>
              </p:cNvPr>
              <p:cNvSpPr>
                <a:spLocks noChangeArrowheads="1"/>
              </p:cNvSpPr>
              <p:nvPr/>
            </p:nvSpPr>
            <p:spPr bwMode="auto">
              <a:xfrm flipH="1">
                <a:off x="6486" y="2806"/>
                <a:ext cx="70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AutoShape 9">
                <a:extLst>
                  <a:ext uri="{FF2B5EF4-FFF2-40B4-BE49-F238E27FC236}">
                    <a16:creationId xmlns:a16="http://schemas.microsoft.com/office/drawing/2014/main" id="{4EA47AA0-6A4B-7E92-061F-034A273566E2}"/>
                  </a:ext>
                </a:extLst>
              </p:cNvPr>
              <p:cNvSpPr>
                <a:spLocks noChangeArrowheads="1"/>
              </p:cNvSpPr>
              <p:nvPr/>
            </p:nvSpPr>
            <p:spPr bwMode="auto">
              <a:xfrm flipH="1">
                <a:off x="5549" y="2810"/>
                <a:ext cx="83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AutoShape 10">
                <a:extLst>
                  <a:ext uri="{FF2B5EF4-FFF2-40B4-BE49-F238E27FC236}">
                    <a16:creationId xmlns:a16="http://schemas.microsoft.com/office/drawing/2014/main" id="{664BAC46-A74C-CD3C-4681-7DBE47BB1713}"/>
                  </a:ext>
                </a:extLst>
              </p:cNvPr>
              <p:cNvSpPr>
                <a:spLocks noChangeArrowheads="1"/>
              </p:cNvSpPr>
              <p:nvPr/>
            </p:nvSpPr>
            <p:spPr bwMode="auto">
              <a:xfrm flipH="1">
                <a:off x="4782" y="2810"/>
                <a:ext cx="648"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AutoShape 11">
                <a:extLst>
                  <a:ext uri="{FF2B5EF4-FFF2-40B4-BE49-F238E27FC236}">
                    <a16:creationId xmlns:a16="http://schemas.microsoft.com/office/drawing/2014/main" id="{B3C9D103-2E29-019C-B4FB-0894994CFD3D}"/>
                  </a:ext>
                </a:extLst>
              </p:cNvPr>
              <p:cNvSpPr>
                <a:spLocks noChangeArrowheads="1"/>
              </p:cNvSpPr>
              <p:nvPr/>
            </p:nvSpPr>
            <p:spPr bwMode="auto">
              <a:xfrm flipH="1">
                <a:off x="3996" y="2806"/>
                <a:ext cx="666"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2">
                <a:extLst>
                  <a:ext uri="{FF2B5EF4-FFF2-40B4-BE49-F238E27FC236}">
                    <a16:creationId xmlns:a16="http://schemas.microsoft.com/office/drawing/2014/main" id="{5D006CB7-CD65-F1A0-D5B6-EFFADC6CA1C1}"/>
                  </a:ext>
                </a:extLst>
              </p:cNvPr>
              <p:cNvSpPr>
                <a:spLocks/>
              </p:cNvSpPr>
              <p:nvPr/>
            </p:nvSpPr>
            <p:spPr bwMode="auto">
              <a:xfrm flipH="1">
                <a:off x="2647" y="2804"/>
                <a:ext cx="1268" cy="432"/>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AutoShape 13">
                <a:extLst>
                  <a:ext uri="{FF2B5EF4-FFF2-40B4-BE49-F238E27FC236}">
                    <a16:creationId xmlns:a16="http://schemas.microsoft.com/office/drawing/2014/main" id="{6F185CB8-0002-29BA-0C40-FAC34FB94DA6}"/>
                  </a:ext>
                </a:extLst>
              </p:cNvPr>
              <p:cNvSpPr>
                <a:spLocks noChangeArrowheads="1"/>
              </p:cNvSpPr>
              <p:nvPr/>
            </p:nvSpPr>
            <p:spPr bwMode="auto">
              <a:xfrm rot="21405598" flipH="1">
                <a:off x="3633" y="4970"/>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AutoShape 14">
                <a:extLst>
                  <a:ext uri="{FF2B5EF4-FFF2-40B4-BE49-F238E27FC236}">
                    <a16:creationId xmlns:a16="http://schemas.microsoft.com/office/drawing/2014/main" id="{0C58B81E-34CE-C4EB-5BB9-125275A37791}"/>
                  </a:ext>
                </a:extLst>
              </p:cNvPr>
              <p:cNvSpPr>
                <a:spLocks noChangeArrowheads="1"/>
              </p:cNvSpPr>
              <p:nvPr/>
            </p:nvSpPr>
            <p:spPr bwMode="auto">
              <a:xfrm flipH="1">
                <a:off x="8030" y="3835"/>
                <a:ext cx="69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AutoShape 15">
                <a:extLst>
                  <a:ext uri="{FF2B5EF4-FFF2-40B4-BE49-F238E27FC236}">
                    <a16:creationId xmlns:a16="http://schemas.microsoft.com/office/drawing/2014/main" id="{F84DFF49-5F68-79C7-DBCE-AEE414B086EE}"/>
                  </a:ext>
                </a:extLst>
              </p:cNvPr>
              <p:cNvSpPr>
                <a:spLocks noChangeArrowheads="1"/>
              </p:cNvSpPr>
              <p:nvPr/>
            </p:nvSpPr>
            <p:spPr bwMode="auto">
              <a:xfrm flipH="1">
                <a:off x="7278" y="3835"/>
                <a:ext cx="645"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AutoShape 16">
                <a:extLst>
                  <a:ext uri="{FF2B5EF4-FFF2-40B4-BE49-F238E27FC236}">
                    <a16:creationId xmlns:a16="http://schemas.microsoft.com/office/drawing/2014/main" id="{3F3C9731-0331-A358-6F9D-A96FF2B23588}"/>
                  </a:ext>
                </a:extLst>
              </p:cNvPr>
              <p:cNvSpPr>
                <a:spLocks noChangeArrowheads="1"/>
              </p:cNvSpPr>
              <p:nvPr/>
            </p:nvSpPr>
            <p:spPr bwMode="auto">
              <a:xfrm flipH="1">
                <a:off x="6470" y="3835"/>
                <a:ext cx="702"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AutoShape 17">
                <a:extLst>
                  <a:ext uri="{FF2B5EF4-FFF2-40B4-BE49-F238E27FC236}">
                    <a16:creationId xmlns:a16="http://schemas.microsoft.com/office/drawing/2014/main" id="{B0356065-B6C2-B7BF-3E1D-6761130EEF6D}"/>
                  </a:ext>
                </a:extLst>
              </p:cNvPr>
              <p:cNvSpPr>
                <a:spLocks noChangeArrowheads="1"/>
              </p:cNvSpPr>
              <p:nvPr/>
            </p:nvSpPr>
            <p:spPr bwMode="auto">
              <a:xfrm flipH="1">
                <a:off x="5542" y="3835"/>
                <a:ext cx="830"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AutoShape 18">
                <a:extLst>
                  <a:ext uri="{FF2B5EF4-FFF2-40B4-BE49-F238E27FC236}">
                    <a16:creationId xmlns:a16="http://schemas.microsoft.com/office/drawing/2014/main" id="{081E5FB7-24EE-FA27-07E0-F94A72D0DC51}"/>
                  </a:ext>
                </a:extLst>
              </p:cNvPr>
              <p:cNvSpPr>
                <a:spLocks noChangeArrowheads="1"/>
              </p:cNvSpPr>
              <p:nvPr/>
            </p:nvSpPr>
            <p:spPr bwMode="auto">
              <a:xfrm flipH="1">
                <a:off x="4782"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AutoShape 19">
                <a:extLst>
                  <a:ext uri="{FF2B5EF4-FFF2-40B4-BE49-F238E27FC236}">
                    <a16:creationId xmlns:a16="http://schemas.microsoft.com/office/drawing/2014/main" id="{8A47FE2E-D0FC-F5D2-2720-DD29AFC8F5E6}"/>
                  </a:ext>
                </a:extLst>
              </p:cNvPr>
              <p:cNvSpPr>
                <a:spLocks noChangeArrowheads="1"/>
              </p:cNvSpPr>
              <p:nvPr/>
            </p:nvSpPr>
            <p:spPr bwMode="auto">
              <a:xfrm flipH="1">
                <a:off x="4001"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AutoShape 20">
                <a:extLst>
                  <a:ext uri="{FF2B5EF4-FFF2-40B4-BE49-F238E27FC236}">
                    <a16:creationId xmlns:a16="http://schemas.microsoft.com/office/drawing/2014/main" id="{97BFFB88-A322-571F-41FA-06959F2A71E5}"/>
                  </a:ext>
                </a:extLst>
              </p:cNvPr>
              <p:cNvSpPr>
                <a:spLocks noChangeArrowheads="1"/>
              </p:cNvSpPr>
              <p:nvPr/>
            </p:nvSpPr>
            <p:spPr bwMode="auto">
              <a:xfrm flipH="1">
                <a:off x="3433" y="3830"/>
                <a:ext cx="468"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AutoShape 21">
                <a:extLst>
                  <a:ext uri="{FF2B5EF4-FFF2-40B4-BE49-F238E27FC236}">
                    <a16:creationId xmlns:a16="http://schemas.microsoft.com/office/drawing/2014/main" id="{E8939979-9525-3128-9F0E-38E46505F5BD}"/>
                  </a:ext>
                </a:extLst>
              </p:cNvPr>
              <p:cNvSpPr>
                <a:spLocks noChangeArrowheads="1"/>
              </p:cNvSpPr>
              <p:nvPr/>
            </p:nvSpPr>
            <p:spPr bwMode="auto">
              <a:xfrm flipH="1">
                <a:off x="2850" y="3813"/>
                <a:ext cx="468" cy="155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2">
                <a:extLst>
                  <a:ext uri="{FF2B5EF4-FFF2-40B4-BE49-F238E27FC236}">
                    <a16:creationId xmlns:a16="http://schemas.microsoft.com/office/drawing/2014/main" id="{24D3B8C6-6E0A-FC0A-2F7A-E08BD8A392F0}"/>
                  </a:ext>
                </a:extLst>
              </p:cNvPr>
              <p:cNvSpPr>
                <a:spLocks/>
              </p:cNvSpPr>
              <p:nvPr/>
            </p:nvSpPr>
            <p:spPr bwMode="auto">
              <a:xfrm flipH="1">
                <a:off x="2568" y="3662"/>
                <a:ext cx="140" cy="1524"/>
              </a:xfrm>
              <a:custGeom>
                <a:avLst/>
                <a:gdLst>
                  <a:gd name="T0" fmla="*/ 120 w 140"/>
                  <a:gd name="T1" fmla="*/ 2 h 1524"/>
                  <a:gd name="T2" fmla="*/ 0 w 140"/>
                  <a:gd name="T3" fmla="*/ 180 h 1524"/>
                  <a:gd name="T4" fmla="*/ 2 w 140"/>
                  <a:gd name="T5" fmla="*/ 808 h 1524"/>
                  <a:gd name="T6" fmla="*/ 0 w 140"/>
                  <a:gd name="T7" fmla="*/ 1146 h 1524"/>
                  <a:gd name="T8" fmla="*/ 2 w 140"/>
                  <a:gd name="T9" fmla="*/ 1144 h 1524"/>
                  <a:gd name="T10" fmla="*/ 6 w 140"/>
                  <a:gd name="T11" fmla="*/ 1340 h 1524"/>
                  <a:gd name="T12" fmla="*/ 132 w 140"/>
                  <a:gd name="T13" fmla="*/ 1426 h 1524"/>
                  <a:gd name="T14" fmla="*/ 128 w 140"/>
                  <a:gd name="T15" fmla="*/ 754 h 1524"/>
                  <a:gd name="T16" fmla="*/ 140 w 140"/>
                  <a:gd name="T17" fmla="*/ 0 h 1524"/>
                  <a:gd name="T18" fmla="*/ 120 w 140"/>
                  <a:gd name="T19" fmla="*/ 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24">
                    <a:moveTo>
                      <a:pt x="120" y="2"/>
                    </a:moveTo>
                    <a:cubicBezTo>
                      <a:pt x="86" y="32"/>
                      <a:pt x="20" y="46"/>
                      <a:pt x="0" y="180"/>
                    </a:cubicBezTo>
                    <a:lnTo>
                      <a:pt x="2" y="808"/>
                    </a:lnTo>
                    <a:lnTo>
                      <a:pt x="0" y="1146"/>
                    </a:lnTo>
                    <a:lnTo>
                      <a:pt x="2" y="1144"/>
                    </a:lnTo>
                    <a:lnTo>
                      <a:pt x="6" y="1340"/>
                    </a:lnTo>
                    <a:cubicBezTo>
                      <a:pt x="28" y="1387"/>
                      <a:pt x="112" y="1524"/>
                      <a:pt x="132" y="1426"/>
                    </a:cubicBezTo>
                    <a:lnTo>
                      <a:pt x="128" y="754"/>
                    </a:lnTo>
                    <a:lnTo>
                      <a:pt x="140" y="0"/>
                    </a:lnTo>
                    <a:lnTo>
                      <a:pt x="120" y="2"/>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Oval 23">
                <a:extLst>
                  <a:ext uri="{FF2B5EF4-FFF2-40B4-BE49-F238E27FC236}">
                    <a16:creationId xmlns:a16="http://schemas.microsoft.com/office/drawing/2014/main" id="{7740E63F-4C8D-4DE2-486C-A64C2C31FC8D}"/>
                  </a:ext>
                </a:extLst>
              </p:cNvPr>
              <p:cNvSpPr>
                <a:spLocks noChangeArrowheads="1"/>
              </p:cNvSpPr>
              <p:nvPr/>
            </p:nvSpPr>
            <p:spPr bwMode="auto">
              <a:xfrm flipH="1">
                <a:off x="7333" y="5309"/>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Oval 24">
                <a:extLst>
                  <a:ext uri="{FF2B5EF4-FFF2-40B4-BE49-F238E27FC236}">
                    <a16:creationId xmlns:a16="http://schemas.microsoft.com/office/drawing/2014/main" id="{6EAE882A-C437-6EAB-BD2A-97096CF40F80}"/>
                  </a:ext>
                </a:extLst>
              </p:cNvPr>
              <p:cNvSpPr>
                <a:spLocks noChangeArrowheads="1"/>
              </p:cNvSpPr>
              <p:nvPr/>
            </p:nvSpPr>
            <p:spPr bwMode="auto">
              <a:xfrm flipH="1">
                <a:off x="3971" y="5291"/>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AutoShape 25">
                <a:extLst>
                  <a:ext uri="{FF2B5EF4-FFF2-40B4-BE49-F238E27FC236}">
                    <a16:creationId xmlns:a16="http://schemas.microsoft.com/office/drawing/2014/main" id="{4CC72E67-81B0-E0BF-53A1-78D3732F7E12}"/>
                  </a:ext>
                </a:extLst>
              </p:cNvPr>
              <p:cNvSpPr>
                <a:spLocks noChangeArrowheads="1"/>
              </p:cNvSpPr>
              <p:nvPr/>
            </p:nvSpPr>
            <p:spPr bwMode="auto">
              <a:xfrm rot="21405598" flipH="1">
                <a:off x="6983" y="4926"/>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pic>
        <p:nvPicPr>
          <p:cNvPr id="5" name="Picture 4" descr="image of Jedi Shuttle bus">
            <a:hlinkClick r:id="rId2"/>
            <a:extLst>
              <a:ext uri="{FF2B5EF4-FFF2-40B4-BE49-F238E27FC236}">
                <a16:creationId xmlns:a16="http://schemas.microsoft.com/office/drawing/2014/main" id="{4A9F4800-DAF4-FD64-C3C8-2586FA88EB0A}"/>
              </a:ext>
            </a:extLst>
          </p:cNvPr>
          <p:cNvPicPr>
            <a:picLocks noChangeAspect="1"/>
          </p:cNvPicPr>
          <p:nvPr/>
        </p:nvPicPr>
        <p:blipFill>
          <a:blip r:embed="rId3"/>
          <a:stretch>
            <a:fillRect/>
          </a:stretch>
        </p:blipFill>
        <p:spPr>
          <a:xfrm>
            <a:off x="5385752" y="1106757"/>
            <a:ext cx="6406869" cy="3214519"/>
          </a:xfrm>
          <a:prstGeom prst="rect">
            <a:avLst/>
          </a:prstGeom>
        </p:spPr>
      </p:pic>
    </p:spTree>
    <p:extLst>
      <p:ext uri="{BB962C8B-B14F-4D97-AF65-F5344CB8AC3E}">
        <p14:creationId xmlns:p14="http://schemas.microsoft.com/office/powerpoint/2010/main" val="333407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A6B75-4CAB-83C3-ACD0-F52E0E4AF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208CA-B1B2-F620-04A6-8D9A1FE9F389}"/>
              </a:ext>
            </a:extLst>
          </p:cNvPr>
          <p:cNvSpPr>
            <a:spLocks noGrp="1"/>
          </p:cNvSpPr>
          <p:nvPr>
            <p:ph type="ctrTitle"/>
          </p:nvPr>
        </p:nvSpPr>
        <p:spPr>
          <a:xfrm>
            <a:off x="353174" y="477165"/>
            <a:ext cx="5995807" cy="1514914"/>
          </a:xfrm>
        </p:spPr>
        <p:txBody>
          <a:bodyPr>
            <a:normAutofit/>
          </a:bodyPr>
          <a:lstStyle/>
          <a:p>
            <a:pPr algn="l"/>
            <a:r>
              <a:rPr lang="en-GB" sz="3600">
                <a:solidFill>
                  <a:srgbClr val="1D86B5"/>
                </a:solidFill>
                <a:latin typeface="Arial Rounded MT Bold" panose="020F0704030504030204" pitchFamily="34" charset="0"/>
              </a:rPr>
              <a:t>Gus, the Dinosaur Bus</a:t>
            </a:r>
            <a:br>
              <a:rPr lang="en-GB">
                <a:solidFill>
                  <a:srgbClr val="000000"/>
                </a:solidFill>
                <a:latin typeface="Segoe UI" panose="020B0502040204020203" pitchFamily="34" charset="0"/>
              </a:rPr>
            </a:br>
            <a:endParaRPr lang="en-GB"/>
          </a:p>
        </p:txBody>
      </p:sp>
      <p:sp>
        <p:nvSpPr>
          <p:cNvPr id="60" name="Rectangle 59">
            <a:extLst>
              <a:ext uri="{FF2B5EF4-FFF2-40B4-BE49-F238E27FC236}">
                <a16:creationId xmlns:a16="http://schemas.microsoft.com/office/drawing/2014/main" id="{F7E82AF5-5717-90CC-4B42-6AAFA9A7F59D}"/>
              </a:ext>
              <a:ext uri="{C183D7F6-B498-43B3-948B-1728B52AA6E4}">
                <adec:decorative xmlns:adec="http://schemas.microsoft.com/office/drawing/2017/decorative" val="1"/>
              </a:ext>
            </a:extLst>
          </p:cNvPr>
          <p:cNvSpPr/>
          <p:nvPr/>
        </p:nvSpPr>
        <p:spPr>
          <a:xfrm>
            <a:off x="5518298" y="6557840"/>
            <a:ext cx="1280935" cy="311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95242456-86E0-01B6-3E76-9FFED49AA271}"/>
              </a:ext>
            </a:extLst>
          </p:cNvPr>
          <p:cNvSpPr txBox="1"/>
          <p:nvPr/>
        </p:nvSpPr>
        <p:spPr>
          <a:xfrm>
            <a:off x="353174" y="1660765"/>
            <a:ext cx="6453019" cy="2739211"/>
          </a:xfrm>
          <a:prstGeom prst="rect">
            <a:avLst/>
          </a:prstGeom>
          <a:noFill/>
        </p:spPr>
        <p:txBody>
          <a:bodyPr wrap="square" rtlCol="0">
            <a:spAutoFit/>
          </a:bodyPr>
          <a:lstStyle/>
          <a:p>
            <a:r>
              <a:rPr lang="en-GB" sz="2400">
                <a:solidFill>
                  <a:schemeClr val="tx1">
                    <a:lumMod val="75000"/>
                    <a:lumOff val="25000"/>
                  </a:schemeClr>
                </a:solidFill>
                <a:latin typeface="Arial Rounded MT Bold" panose="020F0704030504030204" pitchFamily="34" charset="0"/>
              </a:rPr>
              <a:t>A story by Julia Liu, illustrated by Bei Lynn, in which children travel to school by dinosaur!</a:t>
            </a:r>
          </a:p>
          <a:p>
            <a:endParaRPr lang="en-GB" sz="2400">
              <a:solidFill>
                <a:schemeClr val="tx1">
                  <a:lumMod val="75000"/>
                  <a:lumOff val="25000"/>
                </a:schemeClr>
              </a:solidFill>
              <a:latin typeface="Arial Rounded MT Bold" panose="020F0704030504030204" pitchFamily="34" charset="0"/>
            </a:endParaRPr>
          </a:p>
          <a:p>
            <a:r>
              <a:rPr lang="en-GB" sz="2000">
                <a:solidFill>
                  <a:srgbClr val="008080"/>
                </a:solidFill>
                <a:latin typeface="Arial Rounded MT Bold" panose="020F0704030504030204" pitchFamily="34" charset="0"/>
              </a:rPr>
              <a:t>If you could ride any animal to school with your friends, what would it be?</a:t>
            </a:r>
          </a:p>
          <a:p>
            <a:endParaRPr lang="en-GB">
              <a:solidFill>
                <a:schemeClr val="tx1">
                  <a:lumMod val="75000"/>
                  <a:lumOff val="25000"/>
                </a:schemeClr>
              </a:solidFill>
              <a:latin typeface="Arial Rounded MT Bold" panose="020F0704030504030204" pitchFamily="34" charset="0"/>
            </a:endParaRPr>
          </a:p>
          <a:p>
            <a:endParaRPr lang="en-GB"/>
          </a:p>
        </p:txBody>
      </p:sp>
      <p:grpSp>
        <p:nvGrpSpPr>
          <p:cNvPr id="3" name="Group 2" descr="decorative bus icons showing a double, single decker and open top bus">
            <a:extLst>
              <a:ext uri="{FF2B5EF4-FFF2-40B4-BE49-F238E27FC236}">
                <a16:creationId xmlns:a16="http://schemas.microsoft.com/office/drawing/2014/main" id="{4009152C-4DF2-416B-B975-5545BE085B6E}"/>
              </a:ext>
            </a:extLst>
          </p:cNvPr>
          <p:cNvGrpSpPr/>
          <p:nvPr/>
        </p:nvGrpSpPr>
        <p:grpSpPr>
          <a:xfrm>
            <a:off x="-46276" y="5317625"/>
            <a:ext cx="12316246" cy="1499100"/>
            <a:chOff x="-46276" y="5317625"/>
            <a:chExt cx="12316246" cy="1499100"/>
          </a:xfrm>
        </p:grpSpPr>
        <p:sp>
          <p:nvSpPr>
            <p:cNvPr id="63" name="Rectangle 62">
              <a:extLst>
                <a:ext uri="{FF2B5EF4-FFF2-40B4-BE49-F238E27FC236}">
                  <a16:creationId xmlns:a16="http://schemas.microsoft.com/office/drawing/2014/main" id="{72662D15-2AAD-B795-FEA1-F71D6E3A8A7E}"/>
                </a:ext>
              </a:extLst>
            </p:cNvPr>
            <p:cNvSpPr/>
            <p:nvPr/>
          </p:nvSpPr>
          <p:spPr>
            <a:xfrm flipV="1">
              <a:off x="-46276" y="6663815"/>
              <a:ext cx="12316246" cy="7733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26">
              <a:extLst>
                <a:ext uri="{FF2B5EF4-FFF2-40B4-BE49-F238E27FC236}">
                  <a16:creationId xmlns:a16="http://schemas.microsoft.com/office/drawing/2014/main" id="{0F00F2EE-5311-19CE-7E06-B266E9D9401F}"/>
                </a:ext>
              </a:extLst>
            </p:cNvPr>
            <p:cNvGrpSpPr>
              <a:grpSpLocks/>
            </p:cNvGrpSpPr>
            <p:nvPr/>
          </p:nvGrpSpPr>
          <p:grpSpPr bwMode="auto">
            <a:xfrm>
              <a:off x="7834548" y="5317625"/>
              <a:ext cx="3188032" cy="1486400"/>
              <a:chOff x="2090" y="8718"/>
              <a:chExt cx="7107" cy="3596"/>
            </a:xfrm>
          </p:grpSpPr>
          <p:sp>
            <p:nvSpPr>
              <p:cNvPr id="1031" name="Freeform 27">
                <a:extLst>
                  <a:ext uri="{FF2B5EF4-FFF2-40B4-BE49-F238E27FC236}">
                    <a16:creationId xmlns:a16="http://schemas.microsoft.com/office/drawing/2014/main" id="{72AB8AEB-2C57-8BA4-FF2F-9CCC42CBED63}"/>
                  </a:ext>
                </a:extLst>
              </p:cNvPr>
              <p:cNvSpPr>
                <a:spLocks/>
              </p:cNvSpPr>
              <p:nvPr/>
            </p:nvSpPr>
            <p:spPr bwMode="auto">
              <a:xfrm>
                <a:off x="2090" y="8718"/>
                <a:ext cx="7107" cy="3050"/>
              </a:xfrm>
              <a:custGeom>
                <a:avLst/>
                <a:gdLst>
                  <a:gd name="T0" fmla="*/ 1096 w 7107"/>
                  <a:gd name="T1" fmla="*/ 2884 h 3050"/>
                  <a:gd name="T2" fmla="*/ 1146 w 7107"/>
                  <a:gd name="T3" fmla="*/ 2726 h 3050"/>
                  <a:gd name="T4" fmla="*/ 1222 w 7107"/>
                  <a:gd name="T5" fmla="*/ 2592 h 3050"/>
                  <a:gd name="T6" fmla="*/ 1514 w 7107"/>
                  <a:gd name="T7" fmla="*/ 2456 h 3050"/>
                  <a:gd name="T8" fmla="*/ 1824 w 7107"/>
                  <a:gd name="T9" fmla="*/ 2584 h 3050"/>
                  <a:gd name="T10" fmla="*/ 1992 w 7107"/>
                  <a:gd name="T11" fmla="*/ 2888 h 3050"/>
                  <a:gd name="T12" fmla="*/ 1998 w 7107"/>
                  <a:gd name="T13" fmla="*/ 3026 h 3050"/>
                  <a:gd name="T14" fmla="*/ 2450 w 7107"/>
                  <a:gd name="T15" fmla="*/ 3033 h 3050"/>
                  <a:gd name="T16" fmla="*/ 2854 w 7107"/>
                  <a:gd name="T17" fmla="*/ 3033 h 3050"/>
                  <a:gd name="T18" fmla="*/ 4948 w 7107"/>
                  <a:gd name="T19" fmla="*/ 3010 h 3050"/>
                  <a:gd name="T20" fmla="*/ 5101 w 7107"/>
                  <a:gd name="T21" fmla="*/ 3006 h 3050"/>
                  <a:gd name="T22" fmla="*/ 5166 w 7107"/>
                  <a:gd name="T23" fmla="*/ 2760 h 3050"/>
                  <a:gd name="T24" fmla="*/ 5196 w 7107"/>
                  <a:gd name="T25" fmla="*/ 2694 h 3050"/>
                  <a:gd name="T26" fmla="*/ 5316 w 7107"/>
                  <a:gd name="T27" fmla="*/ 2544 h 3050"/>
                  <a:gd name="T28" fmla="*/ 5632 w 7107"/>
                  <a:gd name="T29" fmla="*/ 2456 h 3050"/>
                  <a:gd name="T30" fmla="*/ 5882 w 7107"/>
                  <a:gd name="T31" fmla="*/ 2604 h 3050"/>
                  <a:gd name="T32" fmla="*/ 6040 w 7107"/>
                  <a:gd name="T33" fmla="*/ 2899 h 3050"/>
                  <a:gd name="T34" fmla="*/ 6040 w 7107"/>
                  <a:gd name="T35" fmla="*/ 2991 h 3050"/>
                  <a:gd name="T36" fmla="*/ 6535 w 7107"/>
                  <a:gd name="T37" fmla="*/ 2982 h 3050"/>
                  <a:gd name="T38" fmla="*/ 7000 w 7107"/>
                  <a:gd name="T39" fmla="*/ 2980 h 3050"/>
                  <a:gd name="T40" fmla="*/ 7090 w 7107"/>
                  <a:gd name="T41" fmla="*/ 2471 h 3050"/>
                  <a:gd name="T42" fmla="*/ 7101 w 7107"/>
                  <a:gd name="T43" fmla="*/ 1192 h 3050"/>
                  <a:gd name="T44" fmla="*/ 7092 w 7107"/>
                  <a:gd name="T45" fmla="*/ 193 h 3050"/>
                  <a:gd name="T46" fmla="*/ 7049 w 7107"/>
                  <a:gd name="T47" fmla="*/ 38 h 3050"/>
                  <a:gd name="T48" fmla="*/ 6819 w 7107"/>
                  <a:gd name="T49" fmla="*/ 24 h 3050"/>
                  <a:gd name="T50" fmla="*/ 6589 w 7107"/>
                  <a:gd name="T51" fmla="*/ 936 h 3050"/>
                  <a:gd name="T52" fmla="*/ 4914 w 7107"/>
                  <a:gd name="T53" fmla="*/ 944 h 3050"/>
                  <a:gd name="T54" fmla="*/ 2231 w 7107"/>
                  <a:gd name="T55" fmla="*/ 946 h 3050"/>
                  <a:gd name="T56" fmla="*/ 2216 w 7107"/>
                  <a:gd name="T57" fmla="*/ 29 h 3050"/>
                  <a:gd name="T58" fmla="*/ 862 w 7107"/>
                  <a:gd name="T59" fmla="*/ 29 h 3050"/>
                  <a:gd name="T60" fmla="*/ 463 w 7107"/>
                  <a:gd name="T61" fmla="*/ 174 h 3050"/>
                  <a:gd name="T62" fmla="*/ 199 w 7107"/>
                  <a:gd name="T63" fmla="*/ 895 h 3050"/>
                  <a:gd name="T64" fmla="*/ 44 w 7107"/>
                  <a:gd name="T65" fmla="*/ 2033 h 3050"/>
                  <a:gd name="T66" fmla="*/ 46 w 7107"/>
                  <a:gd name="T67" fmla="*/ 2625 h 3050"/>
                  <a:gd name="T68" fmla="*/ 3 w 7107"/>
                  <a:gd name="T69" fmla="*/ 2771 h 3050"/>
                  <a:gd name="T70" fmla="*/ 30 w 7107"/>
                  <a:gd name="T71" fmla="*/ 2921 h 3050"/>
                  <a:gd name="T72" fmla="*/ 120 w 7107"/>
                  <a:gd name="T73" fmla="*/ 3010 h 3050"/>
                  <a:gd name="T74" fmla="*/ 240 w 7107"/>
                  <a:gd name="T75" fmla="*/ 3038 h 3050"/>
                  <a:gd name="T76" fmla="*/ 598 w 7107"/>
                  <a:gd name="T77" fmla="*/ 3044 h 3050"/>
                  <a:gd name="T78" fmla="*/ 1056 w 7107"/>
                  <a:gd name="T79" fmla="*/ 3040 h 3050"/>
                  <a:gd name="T80" fmla="*/ 1096 w 7107"/>
                  <a:gd name="T81" fmla="*/ 2884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7" h="3050">
                    <a:moveTo>
                      <a:pt x="1096" y="2884"/>
                    </a:moveTo>
                    <a:lnTo>
                      <a:pt x="1146" y="2726"/>
                    </a:lnTo>
                    <a:lnTo>
                      <a:pt x="1222" y="2592"/>
                    </a:lnTo>
                    <a:cubicBezTo>
                      <a:pt x="1283" y="2547"/>
                      <a:pt x="1414" y="2457"/>
                      <a:pt x="1514" y="2456"/>
                    </a:cubicBezTo>
                    <a:cubicBezTo>
                      <a:pt x="1614" y="2455"/>
                      <a:pt x="1744" y="2512"/>
                      <a:pt x="1824" y="2584"/>
                    </a:cubicBezTo>
                    <a:cubicBezTo>
                      <a:pt x="1904" y="2656"/>
                      <a:pt x="1963" y="2814"/>
                      <a:pt x="1992" y="2888"/>
                    </a:cubicBezTo>
                    <a:lnTo>
                      <a:pt x="1998" y="3026"/>
                    </a:lnTo>
                    <a:cubicBezTo>
                      <a:pt x="2074" y="3050"/>
                      <a:pt x="2307" y="3032"/>
                      <a:pt x="2450" y="3033"/>
                    </a:cubicBezTo>
                    <a:lnTo>
                      <a:pt x="2854" y="3033"/>
                    </a:lnTo>
                    <a:cubicBezTo>
                      <a:pt x="3270" y="3030"/>
                      <a:pt x="4574" y="3015"/>
                      <a:pt x="4948" y="3010"/>
                    </a:cubicBezTo>
                    <a:lnTo>
                      <a:pt x="5101" y="3006"/>
                    </a:lnTo>
                    <a:cubicBezTo>
                      <a:pt x="5137" y="2964"/>
                      <a:pt x="5150" y="2812"/>
                      <a:pt x="5166" y="2760"/>
                    </a:cubicBezTo>
                    <a:cubicBezTo>
                      <a:pt x="5182" y="2708"/>
                      <a:pt x="5171" y="2730"/>
                      <a:pt x="5196" y="2694"/>
                    </a:cubicBezTo>
                    <a:cubicBezTo>
                      <a:pt x="5221" y="2658"/>
                      <a:pt x="5244" y="2584"/>
                      <a:pt x="5316" y="2544"/>
                    </a:cubicBezTo>
                    <a:cubicBezTo>
                      <a:pt x="5388" y="2504"/>
                      <a:pt x="5538" y="2446"/>
                      <a:pt x="5632" y="2456"/>
                    </a:cubicBezTo>
                    <a:cubicBezTo>
                      <a:pt x="5726" y="2466"/>
                      <a:pt x="5814" y="2530"/>
                      <a:pt x="5882" y="2604"/>
                    </a:cubicBezTo>
                    <a:cubicBezTo>
                      <a:pt x="5950" y="2678"/>
                      <a:pt x="6014" y="2834"/>
                      <a:pt x="6040" y="2899"/>
                    </a:cubicBezTo>
                    <a:lnTo>
                      <a:pt x="6040" y="2991"/>
                    </a:lnTo>
                    <a:lnTo>
                      <a:pt x="6535" y="2982"/>
                    </a:lnTo>
                    <a:lnTo>
                      <a:pt x="7000" y="2980"/>
                    </a:lnTo>
                    <a:cubicBezTo>
                      <a:pt x="7093" y="2895"/>
                      <a:pt x="7074" y="2769"/>
                      <a:pt x="7090" y="2471"/>
                    </a:cubicBezTo>
                    <a:cubicBezTo>
                      <a:pt x="7107" y="2172"/>
                      <a:pt x="7101" y="1572"/>
                      <a:pt x="7101" y="1192"/>
                    </a:cubicBezTo>
                    <a:lnTo>
                      <a:pt x="7092" y="193"/>
                    </a:lnTo>
                    <a:cubicBezTo>
                      <a:pt x="7083" y="0"/>
                      <a:pt x="7095" y="66"/>
                      <a:pt x="7049" y="38"/>
                    </a:cubicBezTo>
                    <a:lnTo>
                      <a:pt x="6819" y="24"/>
                    </a:lnTo>
                    <a:lnTo>
                      <a:pt x="6589" y="936"/>
                    </a:lnTo>
                    <a:lnTo>
                      <a:pt x="4914" y="944"/>
                    </a:lnTo>
                    <a:lnTo>
                      <a:pt x="2231" y="946"/>
                    </a:lnTo>
                    <a:lnTo>
                      <a:pt x="2216" y="29"/>
                    </a:lnTo>
                    <a:lnTo>
                      <a:pt x="862" y="29"/>
                    </a:lnTo>
                    <a:cubicBezTo>
                      <a:pt x="570" y="53"/>
                      <a:pt x="574" y="30"/>
                      <a:pt x="463" y="174"/>
                    </a:cubicBezTo>
                    <a:cubicBezTo>
                      <a:pt x="353" y="318"/>
                      <a:pt x="269" y="584"/>
                      <a:pt x="199" y="895"/>
                    </a:cubicBezTo>
                    <a:cubicBezTo>
                      <a:pt x="129" y="1205"/>
                      <a:pt x="70" y="1745"/>
                      <a:pt x="44" y="2033"/>
                    </a:cubicBezTo>
                    <a:cubicBezTo>
                      <a:pt x="19" y="2321"/>
                      <a:pt x="54" y="2502"/>
                      <a:pt x="46" y="2625"/>
                    </a:cubicBezTo>
                    <a:lnTo>
                      <a:pt x="3" y="2771"/>
                    </a:lnTo>
                    <a:cubicBezTo>
                      <a:pt x="0" y="2820"/>
                      <a:pt x="11" y="2881"/>
                      <a:pt x="30" y="2921"/>
                    </a:cubicBezTo>
                    <a:cubicBezTo>
                      <a:pt x="49" y="2961"/>
                      <a:pt x="85" y="2990"/>
                      <a:pt x="120" y="3010"/>
                    </a:cubicBezTo>
                    <a:lnTo>
                      <a:pt x="240" y="3038"/>
                    </a:lnTo>
                    <a:lnTo>
                      <a:pt x="598" y="3044"/>
                    </a:lnTo>
                    <a:lnTo>
                      <a:pt x="1056" y="3040"/>
                    </a:lnTo>
                    <a:lnTo>
                      <a:pt x="1096" y="2884"/>
                    </a:lnTo>
                    <a:close/>
                  </a:path>
                </a:pathLst>
              </a:custGeom>
              <a:solidFill>
                <a:srgbClr val="60CAF3"/>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AutoShape 28">
                <a:extLst>
                  <a:ext uri="{FF2B5EF4-FFF2-40B4-BE49-F238E27FC236}">
                    <a16:creationId xmlns:a16="http://schemas.microsoft.com/office/drawing/2014/main" id="{A97AF9D4-2A1E-4E87-91C3-7DDE3B17FF39}"/>
                  </a:ext>
                </a:extLst>
              </p:cNvPr>
              <p:cNvSpPr>
                <a:spLocks noChangeArrowheads="1"/>
              </p:cNvSpPr>
              <p:nvPr/>
            </p:nvSpPr>
            <p:spPr bwMode="auto">
              <a:xfrm flipH="1">
                <a:off x="3300" y="8980"/>
                <a:ext cx="890" cy="663"/>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Freeform 29">
                <a:extLst>
                  <a:ext uri="{FF2B5EF4-FFF2-40B4-BE49-F238E27FC236}">
                    <a16:creationId xmlns:a16="http://schemas.microsoft.com/office/drawing/2014/main" id="{21B84D0E-DC7A-2285-4A16-5C431C50C064}"/>
                  </a:ext>
                </a:extLst>
              </p:cNvPr>
              <p:cNvSpPr>
                <a:spLocks/>
              </p:cNvSpPr>
              <p:nvPr/>
            </p:nvSpPr>
            <p:spPr bwMode="auto">
              <a:xfrm flipH="1">
                <a:off x="2496" y="8980"/>
                <a:ext cx="742" cy="663"/>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AutoShape 30">
                <a:extLst>
                  <a:ext uri="{FF2B5EF4-FFF2-40B4-BE49-F238E27FC236}">
                    <a16:creationId xmlns:a16="http://schemas.microsoft.com/office/drawing/2014/main" id="{A72DE184-EC70-7588-F3F3-08BC82F283AF}"/>
                  </a:ext>
                </a:extLst>
              </p:cNvPr>
              <p:cNvSpPr>
                <a:spLocks noChangeArrowheads="1"/>
              </p:cNvSpPr>
              <p:nvPr/>
            </p:nvSpPr>
            <p:spPr bwMode="auto">
              <a:xfrm flipH="1">
                <a:off x="8386" y="10236"/>
                <a:ext cx="535"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AutoShape 31">
                <a:extLst>
                  <a:ext uri="{FF2B5EF4-FFF2-40B4-BE49-F238E27FC236}">
                    <a16:creationId xmlns:a16="http://schemas.microsoft.com/office/drawing/2014/main" id="{4331DF9F-A846-1DB1-01BE-09CBB4C45E6E}"/>
                  </a:ext>
                </a:extLst>
              </p:cNvPr>
              <p:cNvSpPr>
                <a:spLocks noChangeArrowheads="1"/>
              </p:cNvSpPr>
              <p:nvPr/>
            </p:nvSpPr>
            <p:spPr bwMode="auto">
              <a:xfrm flipH="1">
                <a:off x="7332" y="10236"/>
                <a:ext cx="900"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AutoShape 32">
                <a:extLst>
                  <a:ext uri="{FF2B5EF4-FFF2-40B4-BE49-F238E27FC236}">
                    <a16:creationId xmlns:a16="http://schemas.microsoft.com/office/drawing/2014/main" id="{D7665D32-199B-8E32-FFA0-7302B6C18A7F}"/>
                  </a:ext>
                </a:extLst>
              </p:cNvPr>
              <p:cNvSpPr>
                <a:spLocks noChangeArrowheads="1"/>
              </p:cNvSpPr>
              <p:nvPr/>
            </p:nvSpPr>
            <p:spPr bwMode="auto">
              <a:xfrm flipH="1">
                <a:off x="4221" y="10249"/>
                <a:ext cx="1052" cy="726"/>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AutoShape 33">
                <a:extLst>
                  <a:ext uri="{FF2B5EF4-FFF2-40B4-BE49-F238E27FC236}">
                    <a16:creationId xmlns:a16="http://schemas.microsoft.com/office/drawing/2014/main" id="{5AEAB883-8C86-A76E-276C-2BE089CB11DA}"/>
                  </a:ext>
                </a:extLst>
              </p:cNvPr>
              <p:cNvSpPr>
                <a:spLocks noChangeArrowheads="1"/>
              </p:cNvSpPr>
              <p:nvPr/>
            </p:nvSpPr>
            <p:spPr bwMode="auto">
              <a:xfrm flipH="1">
                <a:off x="3157" y="10242"/>
                <a:ext cx="931"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AutoShape 34">
                <a:extLst>
                  <a:ext uri="{FF2B5EF4-FFF2-40B4-BE49-F238E27FC236}">
                    <a16:creationId xmlns:a16="http://schemas.microsoft.com/office/drawing/2014/main" id="{670B9265-9C4E-1A73-8661-5597D01AEFE1}"/>
                  </a:ext>
                </a:extLst>
              </p:cNvPr>
              <p:cNvSpPr>
                <a:spLocks noChangeArrowheads="1"/>
              </p:cNvSpPr>
              <p:nvPr/>
            </p:nvSpPr>
            <p:spPr bwMode="auto">
              <a:xfrm flipH="1">
                <a:off x="2776" y="10249"/>
                <a:ext cx="250"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Freeform 35">
                <a:extLst>
                  <a:ext uri="{FF2B5EF4-FFF2-40B4-BE49-F238E27FC236}">
                    <a16:creationId xmlns:a16="http://schemas.microsoft.com/office/drawing/2014/main" id="{BDFF0FCF-F706-9951-16DF-98161C49D214}"/>
                  </a:ext>
                </a:extLst>
              </p:cNvPr>
              <p:cNvSpPr>
                <a:spLocks/>
              </p:cNvSpPr>
              <p:nvPr/>
            </p:nvSpPr>
            <p:spPr bwMode="auto">
              <a:xfrm>
                <a:off x="2170" y="10250"/>
                <a:ext cx="149" cy="1024"/>
              </a:xfrm>
              <a:custGeom>
                <a:avLst/>
                <a:gdLst>
                  <a:gd name="T0" fmla="*/ 134 w 149"/>
                  <a:gd name="T1" fmla="*/ 1023 h 1024"/>
                  <a:gd name="T2" fmla="*/ 44 w 149"/>
                  <a:gd name="T3" fmla="*/ 885 h 1024"/>
                  <a:gd name="T4" fmla="*/ 0 w 149"/>
                  <a:gd name="T5" fmla="*/ 620 h 1024"/>
                  <a:gd name="T6" fmla="*/ 15 w 149"/>
                  <a:gd name="T7" fmla="*/ 420 h 1024"/>
                  <a:gd name="T8" fmla="*/ 48 w 149"/>
                  <a:gd name="T9" fmla="*/ 147 h 1024"/>
                  <a:gd name="T10" fmla="*/ 49 w 149"/>
                  <a:gd name="T11" fmla="*/ 149 h 1024"/>
                  <a:gd name="T12" fmla="*/ 53 w 149"/>
                  <a:gd name="T13" fmla="*/ 0 h 1024"/>
                  <a:gd name="T14" fmla="*/ 146 w 149"/>
                  <a:gd name="T15" fmla="*/ 10 h 1024"/>
                  <a:gd name="T16" fmla="*/ 142 w 149"/>
                  <a:gd name="T17" fmla="*/ 448 h 1024"/>
                  <a:gd name="T18" fmla="*/ 149 w 149"/>
                  <a:gd name="T19" fmla="*/ 1024 h 1024"/>
                  <a:gd name="T20" fmla="*/ 134 w 149"/>
                  <a:gd name="T21" fmla="*/ 102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024">
                    <a:moveTo>
                      <a:pt x="134" y="1023"/>
                    </a:moveTo>
                    <a:cubicBezTo>
                      <a:pt x="117" y="1000"/>
                      <a:pt x="66" y="952"/>
                      <a:pt x="44" y="885"/>
                    </a:cubicBezTo>
                    <a:cubicBezTo>
                      <a:pt x="22" y="818"/>
                      <a:pt x="5" y="697"/>
                      <a:pt x="0" y="620"/>
                    </a:cubicBezTo>
                    <a:lnTo>
                      <a:pt x="15" y="420"/>
                    </a:lnTo>
                    <a:lnTo>
                      <a:pt x="48" y="147"/>
                    </a:lnTo>
                    <a:lnTo>
                      <a:pt x="49" y="149"/>
                    </a:lnTo>
                    <a:lnTo>
                      <a:pt x="53" y="0"/>
                    </a:lnTo>
                    <a:lnTo>
                      <a:pt x="146" y="10"/>
                    </a:lnTo>
                    <a:lnTo>
                      <a:pt x="142" y="448"/>
                    </a:lnTo>
                    <a:lnTo>
                      <a:pt x="149" y="1024"/>
                    </a:lnTo>
                    <a:lnTo>
                      <a:pt x="134" y="1023"/>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Oval 36">
                <a:extLst>
                  <a:ext uri="{FF2B5EF4-FFF2-40B4-BE49-F238E27FC236}">
                    <a16:creationId xmlns:a16="http://schemas.microsoft.com/office/drawing/2014/main" id="{2D5565E2-303C-3B38-3A3E-18BB7E8A5DF7}"/>
                  </a:ext>
                </a:extLst>
              </p:cNvPr>
              <p:cNvSpPr>
                <a:spLocks noChangeArrowheads="1"/>
              </p:cNvSpPr>
              <p:nvPr/>
            </p:nvSpPr>
            <p:spPr bwMode="auto">
              <a:xfrm flipH="1">
                <a:off x="7285"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Oval 37">
                <a:extLst>
                  <a:ext uri="{FF2B5EF4-FFF2-40B4-BE49-F238E27FC236}">
                    <a16:creationId xmlns:a16="http://schemas.microsoft.com/office/drawing/2014/main" id="{12D129FC-92A0-E265-6818-92947A8C83E1}"/>
                  </a:ext>
                </a:extLst>
              </p:cNvPr>
              <p:cNvSpPr>
                <a:spLocks noChangeArrowheads="1"/>
              </p:cNvSpPr>
              <p:nvPr/>
            </p:nvSpPr>
            <p:spPr bwMode="auto">
              <a:xfrm flipH="1">
                <a:off x="7528"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AutoShape 38">
                <a:extLst>
                  <a:ext uri="{FF2B5EF4-FFF2-40B4-BE49-F238E27FC236}">
                    <a16:creationId xmlns:a16="http://schemas.microsoft.com/office/drawing/2014/main" id="{0994EB39-346B-D2FB-7CC9-D49002861F77}"/>
                  </a:ext>
                </a:extLst>
              </p:cNvPr>
              <p:cNvSpPr>
                <a:spLocks noChangeArrowheads="1"/>
              </p:cNvSpPr>
              <p:nvPr/>
            </p:nvSpPr>
            <p:spPr bwMode="auto">
              <a:xfrm flipH="1">
                <a:off x="2456" y="10249"/>
                <a:ext cx="251"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Oval 39">
                <a:extLst>
                  <a:ext uri="{FF2B5EF4-FFF2-40B4-BE49-F238E27FC236}">
                    <a16:creationId xmlns:a16="http://schemas.microsoft.com/office/drawing/2014/main" id="{16359748-755D-CEF2-8B84-CD35E4584F3E}"/>
                  </a:ext>
                </a:extLst>
              </p:cNvPr>
              <p:cNvSpPr>
                <a:spLocks noChangeArrowheads="1"/>
              </p:cNvSpPr>
              <p:nvPr/>
            </p:nvSpPr>
            <p:spPr bwMode="auto">
              <a:xfrm flipH="1">
                <a:off x="3237"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Oval 40">
                <a:extLst>
                  <a:ext uri="{FF2B5EF4-FFF2-40B4-BE49-F238E27FC236}">
                    <a16:creationId xmlns:a16="http://schemas.microsoft.com/office/drawing/2014/main" id="{6300B2FA-7EF6-36BB-6400-B5EECA56DFC7}"/>
                  </a:ext>
                </a:extLst>
              </p:cNvPr>
              <p:cNvSpPr>
                <a:spLocks noChangeArrowheads="1"/>
              </p:cNvSpPr>
              <p:nvPr/>
            </p:nvSpPr>
            <p:spPr bwMode="auto">
              <a:xfrm flipH="1">
                <a:off x="3480"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AutoShape 41">
                <a:extLst>
                  <a:ext uri="{FF2B5EF4-FFF2-40B4-BE49-F238E27FC236}">
                    <a16:creationId xmlns:a16="http://schemas.microsoft.com/office/drawing/2014/main" id="{D112CDA4-6DED-F90F-94A0-62E7E738655F}"/>
                  </a:ext>
                </a:extLst>
              </p:cNvPr>
              <p:cNvSpPr>
                <a:spLocks noChangeArrowheads="1"/>
              </p:cNvSpPr>
              <p:nvPr/>
            </p:nvSpPr>
            <p:spPr bwMode="auto">
              <a:xfrm flipH="1">
                <a:off x="5720" y="10242"/>
                <a:ext cx="250"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AutoShape 42">
                <a:extLst>
                  <a:ext uri="{FF2B5EF4-FFF2-40B4-BE49-F238E27FC236}">
                    <a16:creationId xmlns:a16="http://schemas.microsoft.com/office/drawing/2014/main" id="{90DF0ED6-7593-CE69-A325-75CC0A97A4CC}"/>
                  </a:ext>
                </a:extLst>
              </p:cNvPr>
              <p:cNvSpPr>
                <a:spLocks noChangeArrowheads="1"/>
              </p:cNvSpPr>
              <p:nvPr/>
            </p:nvSpPr>
            <p:spPr bwMode="auto">
              <a:xfrm flipH="1">
                <a:off x="5414" y="10242"/>
                <a:ext cx="251"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AutoShape 43">
                <a:extLst>
                  <a:ext uri="{FF2B5EF4-FFF2-40B4-BE49-F238E27FC236}">
                    <a16:creationId xmlns:a16="http://schemas.microsoft.com/office/drawing/2014/main" id="{B148320B-0CCF-540C-8144-A5C861EA5C28}"/>
                  </a:ext>
                </a:extLst>
              </p:cNvPr>
              <p:cNvSpPr>
                <a:spLocks noChangeArrowheads="1"/>
              </p:cNvSpPr>
              <p:nvPr/>
            </p:nvSpPr>
            <p:spPr bwMode="auto">
              <a:xfrm flipH="1">
                <a:off x="6149" y="10242"/>
                <a:ext cx="1053"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AutoShape 44">
                <a:extLst>
                  <a:ext uri="{FF2B5EF4-FFF2-40B4-BE49-F238E27FC236}">
                    <a16:creationId xmlns:a16="http://schemas.microsoft.com/office/drawing/2014/main" id="{439533F6-802B-0B94-4B7C-8233A3DFE944}"/>
                  </a:ext>
                </a:extLst>
              </p:cNvPr>
              <p:cNvSpPr>
                <a:spLocks noChangeArrowheads="1"/>
              </p:cNvSpPr>
              <p:nvPr/>
            </p:nvSpPr>
            <p:spPr bwMode="auto">
              <a:xfrm rot="21405598" flipH="1">
                <a:off x="3148" y="11135"/>
                <a:ext cx="941" cy="1134"/>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AutoShape 45">
                <a:extLst>
                  <a:ext uri="{FF2B5EF4-FFF2-40B4-BE49-F238E27FC236}">
                    <a16:creationId xmlns:a16="http://schemas.microsoft.com/office/drawing/2014/main" id="{353BA079-15E5-CD9C-6AF3-63C6FC730A6F}"/>
                  </a:ext>
                </a:extLst>
              </p:cNvPr>
              <p:cNvSpPr>
                <a:spLocks noChangeArrowheads="1"/>
              </p:cNvSpPr>
              <p:nvPr/>
            </p:nvSpPr>
            <p:spPr bwMode="auto">
              <a:xfrm rot="21405598" flipH="1">
                <a:off x="7195" y="11125"/>
                <a:ext cx="941" cy="1189"/>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46">
              <a:extLst>
                <a:ext uri="{FF2B5EF4-FFF2-40B4-BE49-F238E27FC236}">
                  <a16:creationId xmlns:a16="http://schemas.microsoft.com/office/drawing/2014/main" id="{E87A7213-5FAF-B779-2A6E-1A8E3282AC80}"/>
                </a:ext>
              </a:extLst>
            </p:cNvPr>
            <p:cNvGrpSpPr>
              <a:grpSpLocks/>
            </p:cNvGrpSpPr>
            <p:nvPr/>
          </p:nvGrpSpPr>
          <p:grpSpPr bwMode="auto">
            <a:xfrm>
              <a:off x="4337174" y="5747596"/>
              <a:ext cx="2515224" cy="941677"/>
              <a:chOff x="4404" y="10854"/>
              <a:chExt cx="2557" cy="991"/>
            </a:xfrm>
          </p:grpSpPr>
          <p:sp>
            <p:nvSpPr>
              <p:cNvPr id="91" name="Freeform 7">
                <a:extLst>
                  <a:ext uri="{FF2B5EF4-FFF2-40B4-BE49-F238E27FC236}">
                    <a16:creationId xmlns:a16="http://schemas.microsoft.com/office/drawing/2014/main" id="{092ECBD9-D262-BCDA-45D4-3D9F24ACE291}"/>
                  </a:ext>
                </a:extLst>
              </p:cNvPr>
              <p:cNvSpPr>
                <a:spLocks noChangeAspect="1"/>
              </p:cNvSpPr>
              <p:nvPr/>
            </p:nvSpPr>
            <p:spPr bwMode="auto">
              <a:xfrm flipH="1">
                <a:off x="4404" y="10854"/>
                <a:ext cx="2557" cy="911"/>
              </a:xfrm>
              <a:custGeom>
                <a:avLst/>
                <a:gdLst>
                  <a:gd name="T0" fmla="*/ 3458 w 7585"/>
                  <a:gd name="T1" fmla="*/ 639 h 2211"/>
                  <a:gd name="T2" fmla="*/ 3447 w 7585"/>
                  <a:gd name="T3" fmla="*/ 207 h 2211"/>
                  <a:gd name="T4" fmla="*/ 3424 w 7585"/>
                  <a:gd name="T5" fmla="*/ 33 h 2211"/>
                  <a:gd name="T6" fmla="*/ 3271 w 7585"/>
                  <a:gd name="T7" fmla="*/ 9 h 2211"/>
                  <a:gd name="T8" fmla="*/ 2875 w 7585"/>
                  <a:gd name="T9" fmla="*/ 6 h 2211"/>
                  <a:gd name="T10" fmla="*/ 1318 w 7585"/>
                  <a:gd name="T11" fmla="*/ 7 h 2211"/>
                  <a:gd name="T12" fmla="*/ 359 w 7585"/>
                  <a:gd name="T13" fmla="*/ 4 h 2211"/>
                  <a:gd name="T14" fmla="*/ 84 w 7585"/>
                  <a:gd name="T15" fmla="*/ 70 h 2211"/>
                  <a:gd name="T16" fmla="*/ 6 w 7585"/>
                  <a:gd name="T17" fmla="*/ 333 h 2211"/>
                  <a:gd name="T18" fmla="*/ 0 w 7585"/>
                  <a:gd name="T19" fmla="*/ 1068 h 2211"/>
                  <a:gd name="T20" fmla="*/ 606 w 7585"/>
                  <a:gd name="T21" fmla="*/ 1209 h 2211"/>
                  <a:gd name="T22" fmla="*/ 728 w 7585"/>
                  <a:gd name="T23" fmla="*/ 1238 h 2211"/>
                  <a:gd name="T24" fmla="*/ 754 w 7585"/>
                  <a:gd name="T25" fmla="*/ 1236 h 2211"/>
                  <a:gd name="T26" fmla="*/ 750 w 7585"/>
                  <a:gd name="T27" fmla="*/ 1160 h 2211"/>
                  <a:gd name="T28" fmla="*/ 761 w 7585"/>
                  <a:gd name="T29" fmla="*/ 1090 h 2211"/>
                  <a:gd name="T30" fmla="*/ 792 w 7585"/>
                  <a:gd name="T31" fmla="*/ 1021 h 2211"/>
                  <a:gd name="T32" fmla="*/ 853 w 7585"/>
                  <a:gd name="T33" fmla="*/ 951 h 2211"/>
                  <a:gd name="T34" fmla="*/ 917 w 7585"/>
                  <a:gd name="T35" fmla="*/ 917 h 2211"/>
                  <a:gd name="T36" fmla="*/ 1011 w 7585"/>
                  <a:gd name="T37" fmla="*/ 914 h 2211"/>
                  <a:gd name="T38" fmla="*/ 1093 w 7585"/>
                  <a:gd name="T39" fmla="*/ 958 h 2211"/>
                  <a:gd name="T40" fmla="*/ 1149 w 7585"/>
                  <a:gd name="T41" fmla="*/ 1026 h 2211"/>
                  <a:gd name="T42" fmla="*/ 1178 w 7585"/>
                  <a:gd name="T43" fmla="*/ 1102 h 2211"/>
                  <a:gd name="T44" fmla="*/ 1185 w 7585"/>
                  <a:gd name="T45" fmla="*/ 1160 h 2211"/>
                  <a:gd name="T46" fmla="*/ 1183 w 7585"/>
                  <a:gd name="T47" fmla="*/ 1211 h 2211"/>
                  <a:gd name="T48" fmla="*/ 1180 w 7585"/>
                  <a:gd name="T49" fmla="*/ 1241 h 2211"/>
                  <a:gd name="T50" fmla="*/ 1203 w 7585"/>
                  <a:gd name="T51" fmla="*/ 1243 h 2211"/>
                  <a:gd name="T52" fmla="*/ 1435 w 7585"/>
                  <a:gd name="T53" fmla="*/ 1241 h 2211"/>
                  <a:gd name="T54" fmla="*/ 2355 w 7585"/>
                  <a:gd name="T55" fmla="*/ 1243 h 2211"/>
                  <a:gd name="T56" fmla="*/ 2462 w 7585"/>
                  <a:gd name="T57" fmla="*/ 1243 h 2211"/>
                  <a:gd name="T58" fmla="*/ 2503 w 7585"/>
                  <a:gd name="T59" fmla="*/ 1234 h 2211"/>
                  <a:gd name="T60" fmla="*/ 2496 w 7585"/>
                  <a:gd name="T61" fmla="*/ 1167 h 2211"/>
                  <a:gd name="T62" fmla="*/ 2508 w 7585"/>
                  <a:gd name="T63" fmla="*/ 1092 h 2211"/>
                  <a:gd name="T64" fmla="*/ 2542 w 7585"/>
                  <a:gd name="T65" fmla="*/ 1011 h 2211"/>
                  <a:gd name="T66" fmla="*/ 2623 w 7585"/>
                  <a:gd name="T67" fmla="*/ 933 h 2211"/>
                  <a:gd name="T68" fmla="*/ 2724 w 7585"/>
                  <a:gd name="T69" fmla="*/ 911 h 2211"/>
                  <a:gd name="T70" fmla="*/ 2814 w 7585"/>
                  <a:gd name="T71" fmla="*/ 941 h 2211"/>
                  <a:gd name="T72" fmla="*/ 2887 w 7585"/>
                  <a:gd name="T73" fmla="*/ 1014 h 2211"/>
                  <a:gd name="T74" fmla="*/ 2927 w 7585"/>
                  <a:gd name="T75" fmla="*/ 1112 h 2211"/>
                  <a:gd name="T76" fmla="*/ 2932 w 7585"/>
                  <a:gd name="T77" fmla="*/ 1190 h 2211"/>
                  <a:gd name="T78" fmla="*/ 2926 w 7585"/>
                  <a:gd name="T79" fmla="*/ 1239 h 2211"/>
                  <a:gd name="T80" fmla="*/ 2972 w 7585"/>
                  <a:gd name="T81" fmla="*/ 1244 h 2211"/>
                  <a:gd name="T82" fmla="*/ 3401 w 7585"/>
                  <a:gd name="T83" fmla="*/ 1241 h 2211"/>
                  <a:gd name="T84" fmla="*/ 3504 w 7585"/>
                  <a:gd name="T85" fmla="*/ 1102 h 2211"/>
                  <a:gd name="T86" fmla="*/ 3504 w 7585"/>
                  <a:gd name="T87" fmla="*/ 712 h 2211"/>
                  <a:gd name="T88" fmla="*/ 3458 w 7585"/>
                  <a:gd name="T89" fmla="*/ 639 h 2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85" h="2211">
                    <a:moveTo>
                      <a:pt x="7485" y="1132"/>
                    </a:moveTo>
                    <a:lnTo>
                      <a:pt x="7462" y="367"/>
                    </a:lnTo>
                    <a:cubicBezTo>
                      <a:pt x="7450" y="188"/>
                      <a:pt x="7474" y="116"/>
                      <a:pt x="7411" y="58"/>
                    </a:cubicBezTo>
                    <a:cubicBezTo>
                      <a:pt x="7348" y="0"/>
                      <a:pt x="7279" y="24"/>
                      <a:pt x="7081" y="16"/>
                    </a:cubicBezTo>
                    <a:cubicBezTo>
                      <a:pt x="6883" y="8"/>
                      <a:pt x="6927" y="10"/>
                      <a:pt x="6223" y="10"/>
                    </a:cubicBezTo>
                    <a:lnTo>
                      <a:pt x="2854" y="13"/>
                    </a:lnTo>
                    <a:lnTo>
                      <a:pt x="778" y="7"/>
                    </a:lnTo>
                    <a:cubicBezTo>
                      <a:pt x="333" y="25"/>
                      <a:pt x="308" y="27"/>
                      <a:pt x="181" y="124"/>
                    </a:cubicBezTo>
                    <a:cubicBezTo>
                      <a:pt x="54" y="221"/>
                      <a:pt x="43" y="295"/>
                      <a:pt x="13" y="589"/>
                    </a:cubicBezTo>
                    <a:lnTo>
                      <a:pt x="0" y="1890"/>
                    </a:lnTo>
                    <a:lnTo>
                      <a:pt x="1312" y="2140"/>
                    </a:lnTo>
                    <a:cubicBezTo>
                      <a:pt x="1575" y="2190"/>
                      <a:pt x="1523" y="2183"/>
                      <a:pt x="1576" y="2191"/>
                    </a:cubicBezTo>
                    <a:cubicBezTo>
                      <a:pt x="1629" y="2199"/>
                      <a:pt x="1625" y="2211"/>
                      <a:pt x="1633" y="2188"/>
                    </a:cubicBezTo>
                    <a:cubicBezTo>
                      <a:pt x="1641" y="2165"/>
                      <a:pt x="1622" y="2096"/>
                      <a:pt x="1624" y="2053"/>
                    </a:cubicBezTo>
                    <a:cubicBezTo>
                      <a:pt x="1626" y="2010"/>
                      <a:pt x="1633" y="1971"/>
                      <a:pt x="1648" y="1930"/>
                    </a:cubicBezTo>
                    <a:cubicBezTo>
                      <a:pt x="1663" y="1889"/>
                      <a:pt x="1681" y="1848"/>
                      <a:pt x="1714" y="1807"/>
                    </a:cubicBezTo>
                    <a:cubicBezTo>
                      <a:pt x="1747" y="1766"/>
                      <a:pt x="1801" y="1714"/>
                      <a:pt x="1846" y="1684"/>
                    </a:cubicBezTo>
                    <a:cubicBezTo>
                      <a:pt x="1891" y="1654"/>
                      <a:pt x="1927" y="1635"/>
                      <a:pt x="1984" y="1624"/>
                    </a:cubicBezTo>
                    <a:cubicBezTo>
                      <a:pt x="2041" y="1613"/>
                      <a:pt x="2125" y="1606"/>
                      <a:pt x="2188" y="1618"/>
                    </a:cubicBezTo>
                    <a:cubicBezTo>
                      <a:pt x="2251" y="1630"/>
                      <a:pt x="2315" y="1663"/>
                      <a:pt x="2365" y="1696"/>
                    </a:cubicBezTo>
                    <a:cubicBezTo>
                      <a:pt x="2415" y="1729"/>
                      <a:pt x="2457" y="1774"/>
                      <a:pt x="2488" y="1816"/>
                    </a:cubicBezTo>
                    <a:cubicBezTo>
                      <a:pt x="2519" y="1858"/>
                      <a:pt x="2538" y="1912"/>
                      <a:pt x="2551" y="1951"/>
                    </a:cubicBezTo>
                    <a:cubicBezTo>
                      <a:pt x="2564" y="1990"/>
                      <a:pt x="2564" y="2021"/>
                      <a:pt x="2566" y="2053"/>
                    </a:cubicBezTo>
                    <a:cubicBezTo>
                      <a:pt x="2568" y="2085"/>
                      <a:pt x="2562" y="2119"/>
                      <a:pt x="2560" y="2143"/>
                    </a:cubicBezTo>
                    <a:cubicBezTo>
                      <a:pt x="2558" y="2167"/>
                      <a:pt x="2546" y="2188"/>
                      <a:pt x="2554" y="2197"/>
                    </a:cubicBezTo>
                    <a:cubicBezTo>
                      <a:pt x="2562" y="2206"/>
                      <a:pt x="2513" y="2200"/>
                      <a:pt x="2605" y="2200"/>
                    </a:cubicBezTo>
                    <a:cubicBezTo>
                      <a:pt x="2697" y="2200"/>
                      <a:pt x="2691" y="2197"/>
                      <a:pt x="3106" y="2197"/>
                    </a:cubicBezTo>
                    <a:lnTo>
                      <a:pt x="5098" y="2200"/>
                    </a:lnTo>
                    <a:cubicBezTo>
                      <a:pt x="5468" y="2200"/>
                      <a:pt x="5276" y="2202"/>
                      <a:pt x="5329" y="2200"/>
                    </a:cubicBezTo>
                    <a:cubicBezTo>
                      <a:pt x="5382" y="2198"/>
                      <a:pt x="5406" y="2208"/>
                      <a:pt x="5419" y="2185"/>
                    </a:cubicBezTo>
                    <a:cubicBezTo>
                      <a:pt x="5432" y="2162"/>
                      <a:pt x="5402" y="2107"/>
                      <a:pt x="5404" y="2065"/>
                    </a:cubicBezTo>
                    <a:cubicBezTo>
                      <a:pt x="5406" y="2023"/>
                      <a:pt x="5412" y="1979"/>
                      <a:pt x="5428" y="1933"/>
                    </a:cubicBezTo>
                    <a:cubicBezTo>
                      <a:pt x="5444" y="1887"/>
                      <a:pt x="5462" y="1836"/>
                      <a:pt x="5503" y="1789"/>
                    </a:cubicBezTo>
                    <a:cubicBezTo>
                      <a:pt x="5544" y="1742"/>
                      <a:pt x="5611" y="1681"/>
                      <a:pt x="5677" y="1651"/>
                    </a:cubicBezTo>
                    <a:cubicBezTo>
                      <a:pt x="5743" y="1621"/>
                      <a:pt x="5827" y="1610"/>
                      <a:pt x="5896" y="1612"/>
                    </a:cubicBezTo>
                    <a:cubicBezTo>
                      <a:pt x="5965" y="1614"/>
                      <a:pt x="6032" y="1636"/>
                      <a:pt x="6091" y="1666"/>
                    </a:cubicBezTo>
                    <a:cubicBezTo>
                      <a:pt x="6150" y="1696"/>
                      <a:pt x="6209" y="1744"/>
                      <a:pt x="6250" y="1795"/>
                    </a:cubicBezTo>
                    <a:cubicBezTo>
                      <a:pt x="6291" y="1846"/>
                      <a:pt x="6321" y="1917"/>
                      <a:pt x="6337" y="1969"/>
                    </a:cubicBezTo>
                    <a:cubicBezTo>
                      <a:pt x="6353" y="2021"/>
                      <a:pt x="6346" y="2070"/>
                      <a:pt x="6346" y="2107"/>
                    </a:cubicBezTo>
                    <a:cubicBezTo>
                      <a:pt x="6346" y="2144"/>
                      <a:pt x="6320" y="2178"/>
                      <a:pt x="6334" y="2194"/>
                    </a:cubicBezTo>
                    <a:cubicBezTo>
                      <a:pt x="6348" y="2210"/>
                      <a:pt x="6262" y="2203"/>
                      <a:pt x="6433" y="2203"/>
                    </a:cubicBezTo>
                    <a:lnTo>
                      <a:pt x="7363" y="2197"/>
                    </a:lnTo>
                    <a:cubicBezTo>
                      <a:pt x="7555" y="2155"/>
                      <a:pt x="7548" y="2107"/>
                      <a:pt x="7585" y="1951"/>
                    </a:cubicBezTo>
                    <a:lnTo>
                      <a:pt x="7585" y="1261"/>
                    </a:lnTo>
                    <a:cubicBezTo>
                      <a:pt x="7568" y="1125"/>
                      <a:pt x="7506" y="1159"/>
                      <a:pt x="7485" y="1132"/>
                    </a:cubicBezTo>
                    <a:close/>
                  </a:path>
                </a:pathLst>
              </a:custGeom>
              <a:solidFill>
                <a:srgbClr val="FFC000"/>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AutoShape 8">
                <a:extLst>
                  <a:ext uri="{FF2B5EF4-FFF2-40B4-BE49-F238E27FC236}">
                    <a16:creationId xmlns:a16="http://schemas.microsoft.com/office/drawing/2014/main" id="{9923D870-B40B-4E4C-B2F5-92E572919924}"/>
                  </a:ext>
                </a:extLst>
              </p:cNvPr>
              <p:cNvSpPr>
                <a:spLocks noChangeAspect="1" noChangeArrowheads="1"/>
              </p:cNvSpPr>
              <p:nvPr/>
            </p:nvSpPr>
            <p:spPr bwMode="auto">
              <a:xfrm flipH="1">
                <a:off x="4568" y="11014"/>
                <a:ext cx="198" cy="68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Oval 9">
                <a:extLst>
                  <a:ext uri="{FF2B5EF4-FFF2-40B4-BE49-F238E27FC236}">
                    <a16:creationId xmlns:a16="http://schemas.microsoft.com/office/drawing/2014/main" id="{C5D6F0B0-8F8A-432A-B3E7-B38DE40323B9}"/>
                  </a:ext>
                </a:extLst>
              </p:cNvPr>
              <p:cNvSpPr>
                <a:spLocks noChangeAspect="1" noChangeArrowheads="1"/>
              </p:cNvSpPr>
              <p:nvPr/>
            </p:nvSpPr>
            <p:spPr bwMode="auto">
              <a:xfrm flipH="1">
                <a:off x="4848" y="11576"/>
                <a:ext cx="270" cy="2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Oval 10">
                <a:extLst>
                  <a:ext uri="{FF2B5EF4-FFF2-40B4-BE49-F238E27FC236}">
                    <a16:creationId xmlns:a16="http://schemas.microsoft.com/office/drawing/2014/main" id="{8428E251-5EE0-FB20-6BCB-E080D484FF34}"/>
                  </a:ext>
                </a:extLst>
              </p:cNvPr>
              <p:cNvSpPr>
                <a:spLocks noChangeAspect="1" noChangeArrowheads="1"/>
              </p:cNvSpPr>
              <p:nvPr/>
            </p:nvSpPr>
            <p:spPr bwMode="auto">
              <a:xfrm flipH="1">
                <a:off x="4919" y="11650"/>
                <a:ext cx="124" cy="123"/>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AutoShape 11">
                <a:extLst>
                  <a:ext uri="{FF2B5EF4-FFF2-40B4-BE49-F238E27FC236}">
                    <a16:creationId xmlns:a16="http://schemas.microsoft.com/office/drawing/2014/main" id="{63A0EBB1-E685-1159-8DB7-AAEFE684C047}"/>
                  </a:ext>
                </a:extLst>
              </p:cNvPr>
              <p:cNvSpPr>
                <a:spLocks noChangeAspect="1" noChangeArrowheads="1"/>
              </p:cNvSpPr>
              <p:nvPr/>
            </p:nvSpPr>
            <p:spPr bwMode="auto">
              <a:xfrm flipH="1">
                <a:off x="4836" y="11015"/>
                <a:ext cx="452" cy="26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12">
                <a:extLst>
                  <a:ext uri="{FF2B5EF4-FFF2-40B4-BE49-F238E27FC236}">
                    <a16:creationId xmlns:a16="http://schemas.microsoft.com/office/drawing/2014/main" id="{6DE86CD9-A8C4-0859-E178-706F700800EA}"/>
                  </a:ext>
                </a:extLst>
              </p:cNvPr>
              <p:cNvSpPr>
                <a:spLocks noChangeAspect="1"/>
              </p:cNvSpPr>
              <p:nvPr/>
            </p:nvSpPr>
            <p:spPr bwMode="auto">
              <a:xfrm flipH="1">
                <a:off x="6410" y="11014"/>
                <a:ext cx="455" cy="272"/>
              </a:xfrm>
              <a:custGeom>
                <a:avLst/>
                <a:gdLst>
                  <a:gd name="T0" fmla="*/ 108 w 1350"/>
                  <a:gd name="T1" fmla="*/ 3 h 660"/>
                  <a:gd name="T2" fmla="*/ 539 w 1350"/>
                  <a:gd name="T3" fmla="*/ 0 h 660"/>
                  <a:gd name="T4" fmla="*/ 618 w 1350"/>
                  <a:gd name="T5" fmla="*/ 63 h 660"/>
                  <a:gd name="T6" fmla="*/ 618 w 1350"/>
                  <a:gd name="T7" fmla="*/ 244 h 660"/>
                  <a:gd name="T8" fmla="*/ 607 w 1350"/>
                  <a:gd name="T9" fmla="*/ 348 h 660"/>
                  <a:gd name="T10" fmla="*/ 514 w 1350"/>
                  <a:gd name="T11" fmla="*/ 368 h 660"/>
                  <a:gd name="T12" fmla="*/ 123 w 1350"/>
                  <a:gd name="T13" fmla="*/ 373 h 660"/>
                  <a:gd name="T14" fmla="*/ 19 w 1350"/>
                  <a:gd name="T15" fmla="*/ 351 h 660"/>
                  <a:gd name="T16" fmla="*/ 8 w 1350"/>
                  <a:gd name="T17" fmla="*/ 241 h 660"/>
                  <a:gd name="T18" fmla="*/ 11 w 1350"/>
                  <a:gd name="T19" fmla="*/ 163 h 660"/>
                  <a:gd name="T20" fmla="*/ 18 w 1350"/>
                  <a:gd name="T21" fmla="*/ 107 h 660"/>
                  <a:gd name="T22" fmla="*/ 49 w 1350"/>
                  <a:gd name="T23" fmla="*/ 39 h 660"/>
                  <a:gd name="T24" fmla="*/ 108 w 1350"/>
                  <a:gd name="T25" fmla="*/ 3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0" h="660">
                    <a:moveTo>
                      <a:pt x="233" y="6"/>
                    </a:moveTo>
                    <a:lnTo>
                      <a:pt x="1166" y="0"/>
                    </a:lnTo>
                    <a:cubicBezTo>
                      <a:pt x="1350" y="17"/>
                      <a:pt x="1309" y="39"/>
                      <a:pt x="1337" y="111"/>
                    </a:cubicBezTo>
                    <a:lnTo>
                      <a:pt x="1337" y="432"/>
                    </a:lnTo>
                    <a:cubicBezTo>
                      <a:pt x="1333" y="516"/>
                      <a:pt x="1350" y="579"/>
                      <a:pt x="1313" y="615"/>
                    </a:cubicBezTo>
                    <a:cubicBezTo>
                      <a:pt x="1276" y="651"/>
                      <a:pt x="1286" y="644"/>
                      <a:pt x="1112" y="651"/>
                    </a:cubicBezTo>
                    <a:lnTo>
                      <a:pt x="266" y="660"/>
                    </a:lnTo>
                    <a:cubicBezTo>
                      <a:pt x="88" y="655"/>
                      <a:pt x="82" y="660"/>
                      <a:pt x="41" y="621"/>
                    </a:cubicBezTo>
                    <a:cubicBezTo>
                      <a:pt x="0" y="582"/>
                      <a:pt x="20" y="481"/>
                      <a:pt x="17" y="426"/>
                    </a:cubicBezTo>
                    <a:lnTo>
                      <a:pt x="23" y="288"/>
                    </a:lnTo>
                    <a:cubicBezTo>
                      <a:pt x="26" y="249"/>
                      <a:pt x="24" y="225"/>
                      <a:pt x="38" y="189"/>
                    </a:cubicBezTo>
                    <a:cubicBezTo>
                      <a:pt x="52" y="153"/>
                      <a:pt x="74" y="100"/>
                      <a:pt x="107" y="69"/>
                    </a:cubicBezTo>
                    <a:cubicBezTo>
                      <a:pt x="140" y="38"/>
                      <a:pt x="233" y="6"/>
                      <a:pt x="233" y="6"/>
                    </a:cubicBezTo>
                    <a:close/>
                  </a:path>
                </a:pathLst>
              </a:custGeom>
              <a:solidFill>
                <a:srgbClr val="FFFFFF"/>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AutoShape 13">
                <a:extLst>
                  <a:ext uri="{FF2B5EF4-FFF2-40B4-BE49-F238E27FC236}">
                    <a16:creationId xmlns:a16="http://schemas.microsoft.com/office/drawing/2014/main" id="{1887219B-50C9-8BC5-D9BB-5EBCB4256ADA}"/>
                  </a:ext>
                </a:extLst>
              </p:cNvPr>
              <p:cNvSpPr>
                <a:spLocks noChangeAspect="1" noChangeArrowheads="1"/>
              </p:cNvSpPr>
              <p:nvPr/>
            </p:nvSpPr>
            <p:spPr bwMode="auto">
              <a:xfrm flipH="1">
                <a:off x="5357" y="11009"/>
                <a:ext cx="452" cy="26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AutoShape 14">
                <a:extLst>
                  <a:ext uri="{FF2B5EF4-FFF2-40B4-BE49-F238E27FC236}">
                    <a16:creationId xmlns:a16="http://schemas.microsoft.com/office/drawing/2014/main" id="{B4F46198-F448-F69C-4362-78418835E30E}"/>
                  </a:ext>
                </a:extLst>
              </p:cNvPr>
              <p:cNvSpPr>
                <a:spLocks noChangeAspect="1" noChangeArrowheads="1"/>
              </p:cNvSpPr>
              <p:nvPr/>
            </p:nvSpPr>
            <p:spPr bwMode="auto">
              <a:xfrm flipH="1">
                <a:off x="5893" y="11018"/>
                <a:ext cx="443" cy="2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28" name="Group 15">
                <a:extLst>
                  <a:ext uri="{FF2B5EF4-FFF2-40B4-BE49-F238E27FC236}">
                    <a16:creationId xmlns:a16="http://schemas.microsoft.com/office/drawing/2014/main" id="{E98B49BF-5B81-C1B2-C9EE-5BF905EEFBE3}"/>
                  </a:ext>
                </a:extLst>
              </p:cNvPr>
              <p:cNvGrpSpPr>
                <a:grpSpLocks noChangeAspect="1"/>
              </p:cNvGrpSpPr>
              <p:nvPr/>
            </p:nvGrpSpPr>
            <p:grpSpPr bwMode="auto">
              <a:xfrm flipH="1">
                <a:off x="6116" y="11569"/>
                <a:ext cx="269" cy="270"/>
                <a:chOff x="9403" y="4676"/>
                <a:chExt cx="369" cy="369"/>
              </a:xfrm>
            </p:grpSpPr>
            <p:sp>
              <p:nvSpPr>
                <p:cNvPr id="1029" name="Oval 16">
                  <a:extLst>
                    <a:ext uri="{FF2B5EF4-FFF2-40B4-BE49-F238E27FC236}">
                      <a16:creationId xmlns:a16="http://schemas.microsoft.com/office/drawing/2014/main" id="{ED8EE521-82C4-EA63-1A65-44803E92E36C}"/>
                    </a:ext>
                  </a:extLst>
                </p:cNvPr>
                <p:cNvSpPr>
                  <a:spLocks noChangeAspect="1" noChangeArrowheads="1"/>
                </p:cNvSpPr>
                <p:nvPr/>
              </p:nvSpPr>
              <p:spPr bwMode="auto">
                <a:xfrm>
                  <a:off x="9403" y="4676"/>
                  <a:ext cx="369" cy="3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Oval 17">
                  <a:extLst>
                    <a:ext uri="{FF2B5EF4-FFF2-40B4-BE49-F238E27FC236}">
                      <a16:creationId xmlns:a16="http://schemas.microsoft.com/office/drawing/2014/main" id="{16C12746-0EDE-530A-6880-C2B13A0CBBEB}"/>
                    </a:ext>
                  </a:extLst>
                </p:cNvPr>
                <p:cNvSpPr>
                  <a:spLocks noChangeAspect="1" noChangeArrowheads="1"/>
                </p:cNvSpPr>
                <p:nvPr/>
              </p:nvSpPr>
              <p:spPr bwMode="auto">
                <a:xfrm>
                  <a:off x="9505" y="4777"/>
                  <a:ext cx="170" cy="170"/>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67" name="Group 2">
              <a:extLst>
                <a:ext uri="{FF2B5EF4-FFF2-40B4-BE49-F238E27FC236}">
                  <a16:creationId xmlns:a16="http://schemas.microsoft.com/office/drawing/2014/main" id="{9AA3E2D7-3DF6-9FE5-1F04-8384D9CFA714}"/>
                </a:ext>
              </a:extLst>
            </p:cNvPr>
            <p:cNvGrpSpPr>
              <a:grpSpLocks/>
            </p:cNvGrpSpPr>
            <p:nvPr/>
          </p:nvGrpSpPr>
          <p:grpSpPr bwMode="auto">
            <a:xfrm>
              <a:off x="697951" y="5349731"/>
              <a:ext cx="2712028" cy="1466994"/>
              <a:chOff x="2484" y="2575"/>
              <a:chExt cx="6550" cy="3565"/>
            </a:xfrm>
          </p:grpSpPr>
          <p:sp>
            <p:nvSpPr>
              <p:cNvPr id="68" name="Freeform 3">
                <a:extLst>
                  <a:ext uri="{FF2B5EF4-FFF2-40B4-BE49-F238E27FC236}">
                    <a16:creationId xmlns:a16="http://schemas.microsoft.com/office/drawing/2014/main" id="{4B47A4EF-33AC-480A-8E45-7AD4C7742E4A}"/>
                  </a:ext>
                </a:extLst>
              </p:cNvPr>
              <p:cNvSpPr>
                <a:spLocks/>
              </p:cNvSpPr>
              <p:nvPr/>
            </p:nvSpPr>
            <p:spPr bwMode="auto">
              <a:xfrm>
                <a:off x="2484" y="2575"/>
                <a:ext cx="6550" cy="3060"/>
              </a:xfrm>
              <a:custGeom>
                <a:avLst/>
                <a:gdLst>
                  <a:gd name="T0" fmla="*/ 5842 w 6550"/>
                  <a:gd name="T1" fmla="*/ 2961 h 3060"/>
                  <a:gd name="T2" fmla="*/ 6154 w 6550"/>
                  <a:gd name="T3" fmla="*/ 2921 h 3060"/>
                  <a:gd name="T4" fmla="*/ 6454 w 6550"/>
                  <a:gd name="T5" fmla="*/ 2796 h 3060"/>
                  <a:gd name="T6" fmla="*/ 6534 w 6550"/>
                  <a:gd name="T7" fmla="*/ 2546 h 3060"/>
                  <a:gd name="T8" fmla="*/ 6548 w 6550"/>
                  <a:gd name="T9" fmla="*/ 1287 h 3060"/>
                  <a:gd name="T10" fmla="*/ 6544 w 6550"/>
                  <a:gd name="T11" fmla="*/ 867 h 3060"/>
                  <a:gd name="T12" fmla="*/ 6396 w 6550"/>
                  <a:gd name="T13" fmla="*/ 301 h 3060"/>
                  <a:gd name="T14" fmla="*/ 5932 w 6550"/>
                  <a:gd name="T15" fmla="*/ 23 h 3060"/>
                  <a:gd name="T16" fmla="*/ 4492 w 6550"/>
                  <a:gd name="T17" fmla="*/ 25 h 3060"/>
                  <a:gd name="T18" fmla="*/ 2087 w 6550"/>
                  <a:gd name="T19" fmla="*/ 11 h 3060"/>
                  <a:gd name="T20" fmla="*/ 626 w 6550"/>
                  <a:gd name="T21" fmla="*/ 0 h 3060"/>
                  <a:gd name="T22" fmla="*/ 177 w 6550"/>
                  <a:gd name="T23" fmla="*/ 170 h 3060"/>
                  <a:gd name="T24" fmla="*/ 3 w 6550"/>
                  <a:gd name="T25" fmla="*/ 851 h 3060"/>
                  <a:gd name="T26" fmla="*/ 14 w 6550"/>
                  <a:gd name="T27" fmla="*/ 2705 h 3060"/>
                  <a:gd name="T28" fmla="*/ 154 w 6550"/>
                  <a:gd name="T29" fmla="*/ 2980 h 3060"/>
                  <a:gd name="T30" fmla="*/ 939 w 6550"/>
                  <a:gd name="T31" fmla="*/ 2985 h 3060"/>
                  <a:gd name="T32" fmla="*/ 1110 w 6550"/>
                  <a:gd name="T33" fmla="*/ 2987 h 3060"/>
                  <a:gd name="T34" fmla="*/ 1202 w 6550"/>
                  <a:gd name="T35" fmla="*/ 2993 h 3060"/>
                  <a:gd name="T36" fmla="*/ 1186 w 6550"/>
                  <a:gd name="T37" fmla="*/ 2923 h 3060"/>
                  <a:gd name="T38" fmla="*/ 1220 w 6550"/>
                  <a:gd name="T39" fmla="*/ 2703 h 3060"/>
                  <a:gd name="T40" fmla="*/ 1310 w 6550"/>
                  <a:gd name="T41" fmla="*/ 2587 h 3060"/>
                  <a:gd name="T42" fmla="*/ 1692 w 6550"/>
                  <a:gd name="T43" fmla="*/ 2427 h 3060"/>
                  <a:gd name="T44" fmla="*/ 2026 w 6550"/>
                  <a:gd name="T45" fmla="*/ 2669 h 3060"/>
                  <a:gd name="T46" fmla="*/ 2096 w 6550"/>
                  <a:gd name="T47" fmla="*/ 2869 h 3060"/>
                  <a:gd name="T48" fmla="*/ 2118 w 6550"/>
                  <a:gd name="T49" fmla="*/ 2955 h 3060"/>
                  <a:gd name="T50" fmla="*/ 2499 w 6550"/>
                  <a:gd name="T51" fmla="*/ 2955 h 3060"/>
                  <a:gd name="T52" fmla="*/ 4486 w 6550"/>
                  <a:gd name="T53" fmla="*/ 2959 h 3060"/>
                  <a:gd name="T54" fmla="*/ 4536 w 6550"/>
                  <a:gd name="T55" fmla="*/ 2961 h 3060"/>
                  <a:gd name="T56" fmla="*/ 4578 w 6550"/>
                  <a:gd name="T57" fmla="*/ 2677 h 3060"/>
                  <a:gd name="T58" fmla="*/ 4778 w 6550"/>
                  <a:gd name="T59" fmla="*/ 2439 h 3060"/>
                  <a:gd name="T60" fmla="*/ 5062 w 6550"/>
                  <a:gd name="T61" fmla="*/ 2409 h 3060"/>
                  <a:gd name="T62" fmla="*/ 5326 w 6550"/>
                  <a:gd name="T63" fmla="*/ 2551 h 3060"/>
                  <a:gd name="T64" fmla="*/ 5472 w 6550"/>
                  <a:gd name="T65" fmla="*/ 2809 h 3060"/>
                  <a:gd name="T66" fmla="*/ 5494 w 6550"/>
                  <a:gd name="T67" fmla="*/ 2959 h 3060"/>
                  <a:gd name="T68" fmla="*/ 5842 w 6550"/>
                  <a:gd name="T69" fmla="*/ 2961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50" h="3060">
                    <a:moveTo>
                      <a:pt x="5842" y="2961"/>
                    </a:moveTo>
                    <a:cubicBezTo>
                      <a:pt x="5954" y="2954"/>
                      <a:pt x="6052" y="2948"/>
                      <a:pt x="6154" y="2921"/>
                    </a:cubicBezTo>
                    <a:cubicBezTo>
                      <a:pt x="6256" y="2894"/>
                      <a:pt x="6391" y="2858"/>
                      <a:pt x="6454" y="2796"/>
                    </a:cubicBezTo>
                    <a:cubicBezTo>
                      <a:pt x="6517" y="2734"/>
                      <a:pt x="6518" y="2797"/>
                      <a:pt x="6534" y="2546"/>
                    </a:cubicBezTo>
                    <a:cubicBezTo>
                      <a:pt x="6550" y="2295"/>
                      <a:pt x="6546" y="1567"/>
                      <a:pt x="6548" y="1287"/>
                    </a:cubicBezTo>
                    <a:lnTo>
                      <a:pt x="6544" y="867"/>
                    </a:lnTo>
                    <a:cubicBezTo>
                      <a:pt x="6519" y="703"/>
                      <a:pt x="6498" y="442"/>
                      <a:pt x="6396" y="301"/>
                    </a:cubicBezTo>
                    <a:cubicBezTo>
                      <a:pt x="6294" y="160"/>
                      <a:pt x="6249" y="69"/>
                      <a:pt x="5932" y="23"/>
                    </a:cubicBezTo>
                    <a:lnTo>
                      <a:pt x="4492" y="25"/>
                    </a:lnTo>
                    <a:lnTo>
                      <a:pt x="2087" y="11"/>
                    </a:lnTo>
                    <a:lnTo>
                      <a:pt x="626" y="0"/>
                    </a:lnTo>
                    <a:cubicBezTo>
                      <a:pt x="308" y="27"/>
                      <a:pt x="281" y="28"/>
                      <a:pt x="177" y="170"/>
                    </a:cubicBezTo>
                    <a:cubicBezTo>
                      <a:pt x="73" y="312"/>
                      <a:pt x="30" y="429"/>
                      <a:pt x="3" y="851"/>
                    </a:cubicBezTo>
                    <a:lnTo>
                      <a:pt x="14" y="2705"/>
                    </a:lnTo>
                    <a:cubicBezTo>
                      <a:pt x="39" y="3060"/>
                      <a:pt x="0" y="2933"/>
                      <a:pt x="154" y="2980"/>
                    </a:cubicBezTo>
                    <a:lnTo>
                      <a:pt x="939" y="2985"/>
                    </a:lnTo>
                    <a:lnTo>
                      <a:pt x="1110" y="2987"/>
                    </a:lnTo>
                    <a:lnTo>
                      <a:pt x="1202" y="2993"/>
                    </a:lnTo>
                    <a:lnTo>
                      <a:pt x="1186" y="2923"/>
                    </a:lnTo>
                    <a:lnTo>
                      <a:pt x="1220" y="2703"/>
                    </a:lnTo>
                    <a:lnTo>
                      <a:pt x="1310" y="2587"/>
                    </a:lnTo>
                    <a:cubicBezTo>
                      <a:pt x="1389" y="2541"/>
                      <a:pt x="1573" y="2413"/>
                      <a:pt x="1692" y="2427"/>
                    </a:cubicBezTo>
                    <a:cubicBezTo>
                      <a:pt x="1811" y="2441"/>
                      <a:pt x="1959" y="2595"/>
                      <a:pt x="2026" y="2669"/>
                    </a:cubicBezTo>
                    <a:cubicBezTo>
                      <a:pt x="2093" y="2743"/>
                      <a:pt x="2081" y="2821"/>
                      <a:pt x="2096" y="2869"/>
                    </a:cubicBezTo>
                    <a:cubicBezTo>
                      <a:pt x="2111" y="2917"/>
                      <a:pt x="2051" y="2941"/>
                      <a:pt x="2118" y="2955"/>
                    </a:cubicBezTo>
                    <a:lnTo>
                      <a:pt x="2499" y="2955"/>
                    </a:lnTo>
                    <a:cubicBezTo>
                      <a:pt x="2894" y="2956"/>
                      <a:pt x="4147" y="2958"/>
                      <a:pt x="4486" y="2959"/>
                    </a:cubicBezTo>
                    <a:lnTo>
                      <a:pt x="4536" y="2961"/>
                    </a:lnTo>
                    <a:cubicBezTo>
                      <a:pt x="4551" y="2914"/>
                      <a:pt x="4538" y="2764"/>
                      <a:pt x="4578" y="2677"/>
                    </a:cubicBezTo>
                    <a:cubicBezTo>
                      <a:pt x="4618" y="2590"/>
                      <a:pt x="4697" y="2484"/>
                      <a:pt x="4778" y="2439"/>
                    </a:cubicBezTo>
                    <a:cubicBezTo>
                      <a:pt x="4859" y="2394"/>
                      <a:pt x="4971" y="2390"/>
                      <a:pt x="5062" y="2409"/>
                    </a:cubicBezTo>
                    <a:cubicBezTo>
                      <a:pt x="5153" y="2428"/>
                      <a:pt x="5258" y="2484"/>
                      <a:pt x="5326" y="2551"/>
                    </a:cubicBezTo>
                    <a:cubicBezTo>
                      <a:pt x="5394" y="2618"/>
                      <a:pt x="5444" y="2741"/>
                      <a:pt x="5472" y="2809"/>
                    </a:cubicBezTo>
                    <a:lnTo>
                      <a:pt x="5494" y="2959"/>
                    </a:lnTo>
                    <a:cubicBezTo>
                      <a:pt x="5556" y="2984"/>
                      <a:pt x="5770" y="2961"/>
                      <a:pt x="5842" y="2961"/>
                    </a:cubicBezTo>
                    <a:close/>
                  </a:path>
                </a:pathLst>
              </a:custGeom>
              <a:solidFill>
                <a:srgbClr val="990099"/>
              </a:solidFill>
              <a:ln>
                <a:noFill/>
              </a:ln>
              <a:extLst>
                <a:ext uri="{91240B29-F687-4F45-9708-019B960494DF}">
                  <a14:hiddenLine xmlns:a14="http://schemas.microsoft.com/office/drawing/2010/main" w="9525">
                    <a:solidFill>
                      <a:srgbClr val="FF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Oval 4">
                <a:extLst>
                  <a:ext uri="{FF2B5EF4-FFF2-40B4-BE49-F238E27FC236}">
                    <a16:creationId xmlns:a16="http://schemas.microsoft.com/office/drawing/2014/main" id="{46C01BDF-8F7A-0E68-0B60-566B4EBEB489}"/>
                  </a:ext>
                </a:extLst>
              </p:cNvPr>
              <p:cNvSpPr>
                <a:spLocks noChangeArrowheads="1"/>
              </p:cNvSpPr>
              <p:nvPr/>
            </p:nvSpPr>
            <p:spPr bwMode="auto">
              <a:xfrm flipH="1">
                <a:off x="3727" y="5049"/>
                <a:ext cx="795" cy="795"/>
              </a:xfrm>
              <a:prstGeom prst="ellipse">
                <a:avLst/>
              </a:prstGeom>
              <a:solidFill>
                <a:srgbClr val="000000"/>
              </a:solidFill>
              <a:ln>
                <a:noFill/>
              </a:ln>
              <a:extLst>
                <a:ext uri="{91240B29-F687-4F45-9708-019B960494DF}">
                  <a14:hiddenLine xmlns:a14="http://schemas.microsoft.com/office/drawing/2010/main" w="9525">
                    <a:solidFill>
                      <a:srgbClr val="77206D"/>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Oval 5">
                <a:extLst>
                  <a:ext uri="{FF2B5EF4-FFF2-40B4-BE49-F238E27FC236}">
                    <a16:creationId xmlns:a16="http://schemas.microsoft.com/office/drawing/2014/main" id="{D0E1BD6B-CB36-6FF4-D271-B2AA70E45449}"/>
                  </a:ext>
                </a:extLst>
              </p:cNvPr>
              <p:cNvSpPr>
                <a:spLocks noChangeArrowheads="1"/>
              </p:cNvSpPr>
              <p:nvPr/>
            </p:nvSpPr>
            <p:spPr bwMode="auto">
              <a:xfrm flipH="1">
                <a:off x="7078" y="5055"/>
                <a:ext cx="795" cy="7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AutoShape 6">
                <a:extLst>
                  <a:ext uri="{FF2B5EF4-FFF2-40B4-BE49-F238E27FC236}">
                    <a16:creationId xmlns:a16="http://schemas.microsoft.com/office/drawing/2014/main" id="{8C7EC8A3-FE9B-793E-EFB3-3A7A023B274C}"/>
                  </a:ext>
                </a:extLst>
              </p:cNvPr>
              <p:cNvSpPr>
                <a:spLocks noChangeArrowheads="1"/>
              </p:cNvSpPr>
              <p:nvPr/>
            </p:nvSpPr>
            <p:spPr bwMode="auto">
              <a:xfrm flipH="1">
                <a:off x="7299" y="2806"/>
                <a:ext cx="624"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7">
                <a:extLst>
                  <a:ext uri="{FF2B5EF4-FFF2-40B4-BE49-F238E27FC236}">
                    <a16:creationId xmlns:a16="http://schemas.microsoft.com/office/drawing/2014/main" id="{58C07224-2115-FF8E-DFF2-82E9DA4DE606}"/>
                  </a:ext>
                </a:extLst>
              </p:cNvPr>
              <p:cNvSpPr>
                <a:spLocks/>
              </p:cNvSpPr>
              <p:nvPr/>
            </p:nvSpPr>
            <p:spPr bwMode="auto">
              <a:xfrm flipH="1">
                <a:off x="8030" y="2806"/>
                <a:ext cx="691" cy="430"/>
              </a:xfrm>
              <a:custGeom>
                <a:avLst/>
                <a:gdLst>
                  <a:gd name="T0" fmla="*/ 496 w 496"/>
                  <a:gd name="T1" fmla="*/ 0 h 430"/>
                  <a:gd name="T2" fmla="*/ 186 w 496"/>
                  <a:gd name="T3" fmla="*/ 0 h 430"/>
                  <a:gd name="T4" fmla="*/ 62 w 496"/>
                  <a:gd name="T5" fmla="*/ 98 h 430"/>
                  <a:gd name="T6" fmla="*/ 6 w 496"/>
                  <a:gd name="T7" fmla="*/ 316 h 430"/>
                  <a:gd name="T8" fmla="*/ 0 w 496"/>
                  <a:gd name="T9" fmla="*/ 422 h 430"/>
                  <a:gd name="T10" fmla="*/ 146 w 496"/>
                  <a:gd name="T11" fmla="*/ 430 h 430"/>
                  <a:gd name="T12" fmla="*/ 496 w 496"/>
                  <a:gd name="T13" fmla="*/ 430 h 430"/>
                  <a:gd name="T14" fmla="*/ 496 w 49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30">
                    <a:moveTo>
                      <a:pt x="496" y="0"/>
                    </a:moveTo>
                    <a:lnTo>
                      <a:pt x="186" y="0"/>
                    </a:lnTo>
                    <a:cubicBezTo>
                      <a:pt x="114" y="16"/>
                      <a:pt x="92" y="45"/>
                      <a:pt x="62" y="98"/>
                    </a:cubicBezTo>
                    <a:cubicBezTo>
                      <a:pt x="32" y="151"/>
                      <a:pt x="16" y="262"/>
                      <a:pt x="6" y="316"/>
                    </a:cubicBezTo>
                    <a:lnTo>
                      <a:pt x="0" y="422"/>
                    </a:lnTo>
                    <a:lnTo>
                      <a:pt x="146" y="430"/>
                    </a:lnTo>
                    <a:lnTo>
                      <a:pt x="496" y="430"/>
                    </a:lnTo>
                    <a:lnTo>
                      <a:pt x="496" y="0"/>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AutoShape 8">
                <a:extLst>
                  <a:ext uri="{FF2B5EF4-FFF2-40B4-BE49-F238E27FC236}">
                    <a16:creationId xmlns:a16="http://schemas.microsoft.com/office/drawing/2014/main" id="{30D657DA-D287-E5BF-113C-25974792C004}"/>
                  </a:ext>
                </a:extLst>
              </p:cNvPr>
              <p:cNvSpPr>
                <a:spLocks noChangeArrowheads="1"/>
              </p:cNvSpPr>
              <p:nvPr/>
            </p:nvSpPr>
            <p:spPr bwMode="auto">
              <a:xfrm flipH="1">
                <a:off x="6486" y="2806"/>
                <a:ext cx="70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AutoShape 9">
                <a:extLst>
                  <a:ext uri="{FF2B5EF4-FFF2-40B4-BE49-F238E27FC236}">
                    <a16:creationId xmlns:a16="http://schemas.microsoft.com/office/drawing/2014/main" id="{24A53437-82B0-85FF-92CB-75DF11443703}"/>
                  </a:ext>
                </a:extLst>
              </p:cNvPr>
              <p:cNvSpPr>
                <a:spLocks noChangeArrowheads="1"/>
              </p:cNvSpPr>
              <p:nvPr/>
            </p:nvSpPr>
            <p:spPr bwMode="auto">
              <a:xfrm flipH="1">
                <a:off x="5549" y="2810"/>
                <a:ext cx="83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AutoShape 10">
                <a:extLst>
                  <a:ext uri="{FF2B5EF4-FFF2-40B4-BE49-F238E27FC236}">
                    <a16:creationId xmlns:a16="http://schemas.microsoft.com/office/drawing/2014/main" id="{497D74DA-EE56-0225-F5D5-957A65079F21}"/>
                  </a:ext>
                </a:extLst>
              </p:cNvPr>
              <p:cNvSpPr>
                <a:spLocks noChangeArrowheads="1"/>
              </p:cNvSpPr>
              <p:nvPr/>
            </p:nvSpPr>
            <p:spPr bwMode="auto">
              <a:xfrm flipH="1">
                <a:off x="4782" y="2810"/>
                <a:ext cx="648"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AutoShape 11">
                <a:extLst>
                  <a:ext uri="{FF2B5EF4-FFF2-40B4-BE49-F238E27FC236}">
                    <a16:creationId xmlns:a16="http://schemas.microsoft.com/office/drawing/2014/main" id="{FD4D1683-1602-7C27-58DE-A9EBCF677933}"/>
                  </a:ext>
                </a:extLst>
              </p:cNvPr>
              <p:cNvSpPr>
                <a:spLocks noChangeArrowheads="1"/>
              </p:cNvSpPr>
              <p:nvPr/>
            </p:nvSpPr>
            <p:spPr bwMode="auto">
              <a:xfrm flipH="1">
                <a:off x="3996" y="2806"/>
                <a:ext cx="666"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2">
                <a:extLst>
                  <a:ext uri="{FF2B5EF4-FFF2-40B4-BE49-F238E27FC236}">
                    <a16:creationId xmlns:a16="http://schemas.microsoft.com/office/drawing/2014/main" id="{C7BFEA56-A910-771C-E07C-69CBF0098A42}"/>
                  </a:ext>
                </a:extLst>
              </p:cNvPr>
              <p:cNvSpPr>
                <a:spLocks/>
              </p:cNvSpPr>
              <p:nvPr/>
            </p:nvSpPr>
            <p:spPr bwMode="auto">
              <a:xfrm flipH="1">
                <a:off x="2647" y="2804"/>
                <a:ext cx="1268" cy="432"/>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AutoShape 13">
                <a:extLst>
                  <a:ext uri="{FF2B5EF4-FFF2-40B4-BE49-F238E27FC236}">
                    <a16:creationId xmlns:a16="http://schemas.microsoft.com/office/drawing/2014/main" id="{F0BAF913-D588-9CED-208D-1C9334AD9901}"/>
                  </a:ext>
                </a:extLst>
              </p:cNvPr>
              <p:cNvSpPr>
                <a:spLocks noChangeArrowheads="1"/>
              </p:cNvSpPr>
              <p:nvPr/>
            </p:nvSpPr>
            <p:spPr bwMode="auto">
              <a:xfrm rot="21405598" flipH="1">
                <a:off x="3633" y="4970"/>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AutoShape 14">
                <a:extLst>
                  <a:ext uri="{FF2B5EF4-FFF2-40B4-BE49-F238E27FC236}">
                    <a16:creationId xmlns:a16="http://schemas.microsoft.com/office/drawing/2014/main" id="{26173AA3-809B-F7A3-4097-F6C89CF6A02C}"/>
                  </a:ext>
                </a:extLst>
              </p:cNvPr>
              <p:cNvSpPr>
                <a:spLocks noChangeArrowheads="1"/>
              </p:cNvSpPr>
              <p:nvPr/>
            </p:nvSpPr>
            <p:spPr bwMode="auto">
              <a:xfrm flipH="1">
                <a:off x="8030" y="3835"/>
                <a:ext cx="69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AutoShape 15">
                <a:extLst>
                  <a:ext uri="{FF2B5EF4-FFF2-40B4-BE49-F238E27FC236}">
                    <a16:creationId xmlns:a16="http://schemas.microsoft.com/office/drawing/2014/main" id="{6568698B-E6E8-4E89-9702-2DCB40A322DE}"/>
                  </a:ext>
                </a:extLst>
              </p:cNvPr>
              <p:cNvSpPr>
                <a:spLocks noChangeArrowheads="1"/>
              </p:cNvSpPr>
              <p:nvPr/>
            </p:nvSpPr>
            <p:spPr bwMode="auto">
              <a:xfrm flipH="1">
                <a:off x="7278" y="3835"/>
                <a:ext cx="645"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AutoShape 16">
                <a:extLst>
                  <a:ext uri="{FF2B5EF4-FFF2-40B4-BE49-F238E27FC236}">
                    <a16:creationId xmlns:a16="http://schemas.microsoft.com/office/drawing/2014/main" id="{F1769347-B54B-E40F-9CA0-73EC611D0774}"/>
                  </a:ext>
                </a:extLst>
              </p:cNvPr>
              <p:cNvSpPr>
                <a:spLocks noChangeArrowheads="1"/>
              </p:cNvSpPr>
              <p:nvPr/>
            </p:nvSpPr>
            <p:spPr bwMode="auto">
              <a:xfrm flipH="1">
                <a:off x="6470" y="3835"/>
                <a:ext cx="702"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AutoShape 17">
                <a:extLst>
                  <a:ext uri="{FF2B5EF4-FFF2-40B4-BE49-F238E27FC236}">
                    <a16:creationId xmlns:a16="http://schemas.microsoft.com/office/drawing/2014/main" id="{C65B0C0B-E4AA-A5AF-0A78-00B17B5FA843}"/>
                  </a:ext>
                </a:extLst>
              </p:cNvPr>
              <p:cNvSpPr>
                <a:spLocks noChangeArrowheads="1"/>
              </p:cNvSpPr>
              <p:nvPr/>
            </p:nvSpPr>
            <p:spPr bwMode="auto">
              <a:xfrm flipH="1">
                <a:off x="5542" y="3835"/>
                <a:ext cx="830"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AutoShape 18">
                <a:extLst>
                  <a:ext uri="{FF2B5EF4-FFF2-40B4-BE49-F238E27FC236}">
                    <a16:creationId xmlns:a16="http://schemas.microsoft.com/office/drawing/2014/main" id="{26EF0600-A842-38CF-55CD-246796773F51}"/>
                  </a:ext>
                </a:extLst>
              </p:cNvPr>
              <p:cNvSpPr>
                <a:spLocks noChangeArrowheads="1"/>
              </p:cNvSpPr>
              <p:nvPr/>
            </p:nvSpPr>
            <p:spPr bwMode="auto">
              <a:xfrm flipH="1">
                <a:off x="4782"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AutoShape 19">
                <a:extLst>
                  <a:ext uri="{FF2B5EF4-FFF2-40B4-BE49-F238E27FC236}">
                    <a16:creationId xmlns:a16="http://schemas.microsoft.com/office/drawing/2014/main" id="{738BCCF4-A977-7960-1AED-E4CE4B7228C6}"/>
                  </a:ext>
                </a:extLst>
              </p:cNvPr>
              <p:cNvSpPr>
                <a:spLocks noChangeArrowheads="1"/>
              </p:cNvSpPr>
              <p:nvPr/>
            </p:nvSpPr>
            <p:spPr bwMode="auto">
              <a:xfrm flipH="1">
                <a:off x="4001"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AutoShape 20">
                <a:extLst>
                  <a:ext uri="{FF2B5EF4-FFF2-40B4-BE49-F238E27FC236}">
                    <a16:creationId xmlns:a16="http://schemas.microsoft.com/office/drawing/2014/main" id="{F97B6291-712E-4283-C801-740966295951}"/>
                  </a:ext>
                </a:extLst>
              </p:cNvPr>
              <p:cNvSpPr>
                <a:spLocks noChangeArrowheads="1"/>
              </p:cNvSpPr>
              <p:nvPr/>
            </p:nvSpPr>
            <p:spPr bwMode="auto">
              <a:xfrm flipH="1">
                <a:off x="3433" y="3830"/>
                <a:ext cx="468"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AutoShape 21">
                <a:extLst>
                  <a:ext uri="{FF2B5EF4-FFF2-40B4-BE49-F238E27FC236}">
                    <a16:creationId xmlns:a16="http://schemas.microsoft.com/office/drawing/2014/main" id="{2DF06D36-CF2B-94BE-C4FE-201408FF51A8}"/>
                  </a:ext>
                </a:extLst>
              </p:cNvPr>
              <p:cNvSpPr>
                <a:spLocks noChangeArrowheads="1"/>
              </p:cNvSpPr>
              <p:nvPr/>
            </p:nvSpPr>
            <p:spPr bwMode="auto">
              <a:xfrm flipH="1">
                <a:off x="2850" y="3813"/>
                <a:ext cx="468" cy="155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2">
                <a:extLst>
                  <a:ext uri="{FF2B5EF4-FFF2-40B4-BE49-F238E27FC236}">
                    <a16:creationId xmlns:a16="http://schemas.microsoft.com/office/drawing/2014/main" id="{694B0596-2955-1C5A-54E5-02573ADCBF79}"/>
                  </a:ext>
                </a:extLst>
              </p:cNvPr>
              <p:cNvSpPr>
                <a:spLocks/>
              </p:cNvSpPr>
              <p:nvPr/>
            </p:nvSpPr>
            <p:spPr bwMode="auto">
              <a:xfrm flipH="1">
                <a:off x="2568" y="3662"/>
                <a:ext cx="140" cy="1524"/>
              </a:xfrm>
              <a:custGeom>
                <a:avLst/>
                <a:gdLst>
                  <a:gd name="T0" fmla="*/ 120 w 140"/>
                  <a:gd name="T1" fmla="*/ 2 h 1524"/>
                  <a:gd name="T2" fmla="*/ 0 w 140"/>
                  <a:gd name="T3" fmla="*/ 180 h 1524"/>
                  <a:gd name="T4" fmla="*/ 2 w 140"/>
                  <a:gd name="T5" fmla="*/ 808 h 1524"/>
                  <a:gd name="T6" fmla="*/ 0 w 140"/>
                  <a:gd name="T7" fmla="*/ 1146 h 1524"/>
                  <a:gd name="T8" fmla="*/ 2 w 140"/>
                  <a:gd name="T9" fmla="*/ 1144 h 1524"/>
                  <a:gd name="T10" fmla="*/ 6 w 140"/>
                  <a:gd name="T11" fmla="*/ 1340 h 1524"/>
                  <a:gd name="T12" fmla="*/ 132 w 140"/>
                  <a:gd name="T13" fmla="*/ 1426 h 1524"/>
                  <a:gd name="T14" fmla="*/ 128 w 140"/>
                  <a:gd name="T15" fmla="*/ 754 h 1524"/>
                  <a:gd name="T16" fmla="*/ 140 w 140"/>
                  <a:gd name="T17" fmla="*/ 0 h 1524"/>
                  <a:gd name="T18" fmla="*/ 120 w 140"/>
                  <a:gd name="T19" fmla="*/ 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24">
                    <a:moveTo>
                      <a:pt x="120" y="2"/>
                    </a:moveTo>
                    <a:cubicBezTo>
                      <a:pt x="86" y="32"/>
                      <a:pt x="20" y="46"/>
                      <a:pt x="0" y="180"/>
                    </a:cubicBezTo>
                    <a:lnTo>
                      <a:pt x="2" y="808"/>
                    </a:lnTo>
                    <a:lnTo>
                      <a:pt x="0" y="1146"/>
                    </a:lnTo>
                    <a:lnTo>
                      <a:pt x="2" y="1144"/>
                    </a:lnTo>
                    <a:lnTo>
                      <a:pt x="6" y="1340"/>
                    </a:lnTo>
                    <a:cubicBezTo>
                      <a:pt x="28" y="1387"/>
                      <a:pt x="112" y="1524"/>
                      <a:pt x="132" y="1426"/>
                    </a:cubicBezTo>
                    <a:lnTo>
                      <a:pt x="128" y="754"/>
                    </a:lnTo>
                    <a:lnTo>
                      <a:pt x="140" y="0"/>
                    </a:lnTo>
                    <a:lnTo>
                      <a:pt x="120" y="2"/>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Oval 23">
                <a:extLst>
                  <a:ext uri="{FF2B5EF4-FFF2-40B4-BE49-F238E27FC236}">
                    <a16:creationId xmlns:a16="http://schemas.microsoft.com/office/drawing/2014/main" id="{D1FBA433-3419-FAC9-72AC-410EA6A94C1C}"/>
                  </a:ext>
                </a:extLst>
              </p:cNvPr>
              <p:cNvSpPr>
                <a:spLocks noChangeArrowheads="1"/>
              </p:cNvSpPr>
              <p:nvPr/>
            </p:nvSpPr>
            <p:spPr bwMode="auto">
              <a:xfrm flipH="1">
                <a:off x="7333" y="5309"/>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Oval 24">
                <a:extLst>
                  <a:ext uri="{FF2B5EF4-FFF2-40B4-BE49-F238E27FC236}">
                    <a16:creationId xmlns:a16="http://schemas.microsoft.com/office/drawing/2014/main" id="{F0B0B7C5-F3E1-9C62-150E-FF095E61F975}"/>
                  </a:ext>
                </a:extLst>
              </p:cNvPr>
              <p:cNvSpPr>
                <a:spLocks noChangeArrowheads="1"/>
              </p:cNvSpPr>
              <p:nvPr/>
            </p:nvSpPr>
            <p:spPr bwMode="auto">
              <a:xfrm flipH="1">
                <a:off x="3971" y="5291"/>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AutoShape 25">
                <a:extLst>
                  <a:ext uri="{FF2B5EF4-FFF2-40B4-BE49-F238E27FC236}">
                    <a16:creationId xmlns:a16="http://schemas.microsoft.com/office/drawing/2014/main" id="{3A86BD76-99EA-B96D-151C-8A28AF23BE3E}"/>
                  </a:ext>
                </a:extLst>
              </p:cNvPr>
              <p:cNvSpPr>
                <a:spLocks noChangeArrowheads="1"/>
              </p:cNvSpPr>
              <p:nvPr/>
            </p:nvSpPr>
            <p:spPr bwMode="auto">
              <a:xfrm rot="21405598" flipH="1">
                <a:off x="6983" y="4926"/>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pic>
        <p:nvPicPr>
          <p:cNvPr id="6" name="Picture 5" descr="Gus the dinosaur bus book cover">
            <a:extLst>
              <a:ext uri="{FF2B5EF4-FFF2-40B4-BE49-F238E27FC236}">
                <a16:creationId xmlns:a16="http://schemas.microsoft.com/office/drawing/2014/main" id="{7FAB6521-0964-C249-8318-B1F62429342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930351" y="397130"/>
            <a:ext cx="4664029" cy="4664029"/>
          </a:xfrm>
          <a:prstGeom prst="rect">
            <a:avLst/>
          </a:prstGeom>
        </p:spPr>
      </p:pic>
    </p:spTree>
    <p:extLst>
      <p:ext uri="{BB962C8B-B14F-4D97-AF65-F5344CB8AC3E}">
        <p14:creationId xmlns:p14="http://schemas.microsoft.com/office/powerpoint/2010/main" val="400384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03BE1D0F-90E8-61F9-B756-F97161B0A9E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a:t>Explore more about buses and share what you discover!</a:t>
            </a:r>
          </a:p>
        </p:txBody>
      </p:sp>
      <p:sp>
        <p:nvSpPr>
          <p:cNvPr id="63" name="TextBox 62">
            <a:extLst>
              <a:ext uri="{FF2B5EF4-FFF2-40B4-BE49-F238E27FC236}">
                <a16:creationId xmlns:a16="http://schemas.microsoft.com/office/drawing/2014/main" id="{8AEAA139-3D8D-23DF-3E13-6BBC34A4E7C2}"/>
              </a:ext>
            </a:extLst>
          </p:cNvPr>
          <p:cNvSpPr txBox="1"/>
          <p:nvPr/>
        </p:nvSpPr>
        <p:spPr>
          <a:xfrm>
            <a:off x="486137" y="216322"/>
            <a:ext cx="11599343" cy="5016758"/>
          </a:xfrm>
          <a:prstGeom prst="rect">
            <a:avLst/>
          </a:prstGeom>
          <a:noFill/>
        </p:spPr>
        <p:txBody>
          <a:bodyPr wrap="square" rtlCol="0">
            <a:spAutoFit/>
          </a:bodyPr>
          <a:lstStyle/>
          <a:p>
            <a:r>
              <a:rPr lang="en-GB" sz="3200" b="1">
                <a:solidFill>
                  <a:srgbClr val="0033CC"/>
                </a:solidFill>
                <a:latin typeface="Arial Rounded MT Bold" panose="020F0704030504030204" pitchFamily="34" charset="0"/>
              </a:rPr>
              <a:t>Explore more about buses and share what you discover!</a:t>
            </a:r>
            <a:endParaRPr lang="en-GB" sz="3200" b="1">
              <a:solidFill>
                <a:srgbClr val="003399"/>
              </a:solidFill>
              <a:latin typeface="Arial Rounded MT Bold" panose="020F0704030504030204" pitchFamily="34" charset="0"/>
            </a:endParaRPr>
          </a:p>
          <a:p>
            <a:endParaRPr lang="en-GB" sz="2400" b="1">
              <a:solidFill>
                <a:schemeClr val="tx1">
                  <a:lumMod val="65000"/>
                  <a:lumOff val="35000"/>
                </a:schemeClr>
              </a:solidFill>
              <a:latin typeface="Arial Rounded MT Bold" panose="020F0704030504030204" pitchFamily="34" charset="0"/>
            </a:endParaRPr>
          </a:p>
          <a:p>
            <a:r>
              <a:rPr lang="en-GB" sz="2400" b="1">
                <a:solidFill>
                  <a:schemeClr val="tx1">
                    <a:lumMod val="65000"/>
                    <a:lumOff val="35000"/>
                  </a:schemeClr>
                </a:solidFill>
                <a:latin typeface="Arial Rounded MT Bold" panose="020F0704030504030204" pitchFamily="34" charset="0"/>
              </a:rPr>
              <a:t>Create a PowerPoint with more fun facts about buses.</a:t>
            </a:r>
          </a:p>
          <a:p>
            <a:endParaRPr lang="en-GB" sz="2400" b="1">
              <a:solidFill>
                <a:schemeClr val="tx1">
                  <a:lumMod val="65000"/>
                  <a:lumOff val="35000"/>
                </a:schemeClr>
              </a:solidFill>
              <a:latin typeface="Arial Rounded MT Bold" panose="020F0704030504030204" pitchFamily="34" charset="0"/>
            </a:endParaRPr>
          </a:p>
          <a:p>
            <a:r>
              <a:rPr lang="en-GB" sz="2400" b="1">
                <a:solidFill>
                  <a:schemeClr val="tx1">
                    <a:lumMod val="65000"/>
                    <a:lumOff val="35000"/>
                  </a:schemeClr>
                </a:solidFill>
                <a:latin typeface="Arial Rounded MT Bold" panose="020F0704030504030204" pitchFamily="34" charset="0"/>
              </a:rPr>
              <a:t>Make a </a:t>
            </a:r>
            <a:r>
              <a:rPr lang="en-GB" sz="2400" b="1">
                <a:latin typeface="Arial Rounded MT Bold" panose="020F0704030504030204" pitchFamily="34" charset="0"/>
              </a:rPr>
              <a:t> </a:t>
            </a:r>
            <a:r>
              <a:rPr lang="en-GB" sz="2400" b="1" u="sng">
                <a:latin typeface="Arial Rounded MT Bold" panose="020F0704030504030204" pitchFamily="34" charset="0"/>
                <a:hlinkClick r:id="rId2"/>
              </a:rPr>
              <a:t>simple fold slit book</a:t>
            </a:r>
            <a:r>
              <a:rPr lang="en-GB" sz="2400" b="1">
                <a:latin typeface="Arial Rounded MT Bold" panose="020F0704030504030204" pitchFamily="34" charset="0"/>
              </a:rPr>
              <a:t>  </a:t>
            </a:r>
            <a:r>
              <a:rPr lang="en-GB" sz="2400" b="1">
                <a:solidFill>
                  <a:schemeClr val="tx1">
                    <a:lumMod val="65000"/>
                    <a:lumOff val="35000"/>
                  </a:schemeClr>
                </a:solidFill>
                <a:latin typeface="Arial Rounded MT Bold" panose="020F0704030504030204" pitchFamily="34" charset="0"/>
              </a:rPr>
              <a:t>to illustrate a story or non-fiction book about buses.</a:t>
            </a:r>
          </a:p>
          <a:p>
            <a:endParaRPr lang="en-GB" sz="2400" b="1">
              <a:solidFill>
                <a:schemeClr val="tx1">
                  <a:lumMod val="65000"/>
                  <a:lumOff val="35000"/>
                </a:schemeClr>
              </a:solidFill>
              <a:latin typeface="Arial Rounded MT Bold" panose="020F0704030504030204" pitchFamily="34" charset="0"/>
            </a:endParaRPr>
          </a:p>
          <a:p>
            <a:r>
              <a:rPr lang="en-GB" sz="2400" b="1">
                <a:solidFill>
                  <a:schemeClr val="tx1">
                    <a:lumMod val="65000"/>
                    <a:lumOff val="35000"/>
                  </a:schemeClr>
                </a:solidFill>
                <a:latin typeface="Arial Rounded MT Bold" panose="020F0704030504030204" pitchFamily="34" charset="0"/>
              </a:rPr>
              <a:t>Look out for different types of buses and find out what places you can travel to by bus near you.</a:t>
            </a:r>
          </a:p>
          <a:p>
            <a:endParaRPr lang="en-GB" sz="2400" b="1">
              <a:solidFill>
                <a:schemeClr val="tx1">
                  <a:lumMod val="65000"/>
                  <a:lumOff val="35000"/>
                </a:schemeClr>
              </a:solidFill>
              <a:latin typeface="Arial Rounded MT Bold" panose="020F0704030504030204" pitchFamily="34" charset="0"/>
            </a:endParaRPr>
          </a:p>
          <a:p>
            <a:r>
              <a:rPr lang="en-GB" sz="2400" b="1">
                <a:solidFill>
                  <a:schemeClr val="tx1">
                    <a:lumMod val="65000"/>
                    <a:lumOff val="35000"/>
                  </a:schemeClr>
                </a:solidFill>
                <a:latin typeface="Arial Rounded MT Bold" panose="020F0704030504030204" pitchFamily="34" charset="0"/>
              </a:rPr>
              <a:t>You can even share your bus photos, drawing, stories and fun facts with us at</a:t>
            </a:r>
          </a:p>
          <a:p>
            <a:r>
              <a:rPr lang="en-GB" sz="2400" b="1">
                <a:solidFill>
                  <a:schemeClr val="tx1">
                    <a:lumMod val="65000"/>
                    <a:lumOff val="35000"/>
                  </a:schemeClr>
                </a:solidFill>
                <a:latin typeface="Arial Rounded MT Bold" panose="020F0704030504030204" pitchFamily="34" charset="0"/>
                <a:hlinkClick r:id="rId3"/>
              </a:rPr>
              <a:t>https://www.facebook.com/travelsmartderbyshire</a:t>
            </a:r>
            <a:r>
              <a:rPr lang="en-GB" sz="2400" b="1">
                <a:solidFill>
                  <a:schemeClr val="tx1">
                    <a:lumMod val="65000"/>
                    <a:lumOff val="35000"/>
                  </a:schemeClr>
                </a:solidFill>
                <a:latin typeface="Arial Rounded MT Bold" panose="020F0704030504030204" pitchFamily="34" charset="0"/>
              </a:rPr>
              <a:t> </a:t>
            </a:r>
          </a:p>
          <a:p>
            <a:r>
              <a:rPr lang="en-GB" sz="2400" b="1">
                <a:solidFill>
                  <a:schemeClr val="tx1">
                    <a:lumMod val="65000"/>
                    <a:lumOff val="35000"/>
                  </a:schemeClr>
                </a:solidFill>
                <a:latin typeface="Arial Rounded MT Bold" panose="020F0704030504030204" pitchFamily="34" charset="0"/>
                <a:hlinkClick r:id="rId4"/>
              </a:rPr>
              <a:t>https://x.com/Be_Travel_Smart</a:t>
            </a:r>
            <a:r>
              <a:rPr lang="en-GB" sz="2400" b="1">
                <a:solidFill>
                  <a:schemeClr val="tx1">
                    <a:lumMod val="65000"/>
                    <a:lumOff val="35000"/>
                  </a:schemeClr>
                </a:solidFill>
                <a:latin typeface="Arial Rounded MT Bold" panose="020F0704030504030204" pitchFamily="34" charset="0"/>
              </a:rPr>
              <a:t> </a:t>
            </a:r>
          </a:p>
        </p:txBody>
      </p:sp>
      <p:sp>
        <p:nvSpPr>
          <p:cNvPr id="60" name="Rectangle 59">
            <a:extLst>
              <a:ext uri="{FF2B5EF4-FFF2-40B4-BE49-F238E27FC236}">
                <a16:creationId xmlns:a16="http://schemas.microsoft.com/office/drawing/2014/main" id="{06551DDA-6831-1E86-7AD5-23E54C394244}"/>
              </a:ext>
              <a:ext uri="{C183D7F6-B498-43B3-948B-1728B52AA6E4}">
                <adec:decorative xmlns:adec="http://schemas.microsoft.com/office/drawing/2017/decorative" val="1"/>
              </a:ext>
            </a:extLst>
          </p:cNvPr>
          <p:cNvSpPr/>
          <p:nvPr/>
        </p:nvSpPr>
        <p:spPr>
          <a:xfrm>
            <a:off x="5518298" y="6557840"/>
            <a:ext cx="1280935" cy="311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oup 65" descr="decorative bus icons showing a double, single decker and open top bus">
            <a:extLst>
              <a:ext uri="{FF2B5EF4-FFF2-40B4-BE49-F238E27FC236}">
                <a16:creationId xmlns:a16="http://schemas.microsoft.com/office/drawing/2014/main" id="{833FACBC-7D57-8EA1-EC10-75CD5CC47DB0}"/>
              </a:ext>
            </a:extLst>
          </p:cNvPr>
          <p:cNvGrpSpPr/>
          <p:nvPr/>
        </p:nvGrpSpPr>
        <p:grpSpPr>
          <a:xfrm>
            <a:off x="642" y="5244455"/>
            <a:ext cx="12316246" cy="1499100"/>
            <a:chOff x="-46276" y="5317625"/>
            <a:chExt cx="12316246" cy="1499100"/>
          </a:xfrm>
        </p:grpSpPr>
        <p:sp>
          <p:nvSpPr>
            <p:cNvPr id="67" name="Rectangle 66">
              <a:extLst>
                <a:ext uri="{FF2B5EF4-FFF2-40B4-BE49-F238E27FC236}">
                  <a16:creationId xmlns:a16="http://schemas.microsoft.com/office/drawing/2014/main" id="{E793F7B1-4E2A-6B15-6A61-1ADFCECEAEEF}"/>
                </a:ext>
              </a:extLst>
            </p:cNvPr>
            <p:cNvSpPr/>
            <p:nvPr/>
          </p:nvSpPr>
          <p:spPr>
            <a:xfrm flipV="1">
              <a:off x="-46276" y="6663815"/>
              <a:ext cx="12316246" cy="7733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26">
              <a:extLst>
                <a:ext uri="{FF2B5EF4-FFF2-40B4-BE49-F238E27FC236}">
                  <a16:creationId xmlns:a16="http://schemas.microsoft.com/office/drawing/2014/main" id="{E0BD3CA1-296A-4225-F21A-9216D3959454}"/>
                </a:ext>
              </a:extLst>
            </p:cNvPr>
            <p:cNvGrpSpPr>
              <a:grpSpLocks/>
            </p:cNvGrpSpPr>
            <p:nvPr/>
          </p:nvGrpSpPr>
          <p:grpSpPr bwMode="auto">
            <a:xfrm>
              <a:off x="7834548" y="5317625"/>
              <a:ext cx="3188032" cy="1486400"/>
              <a:chOff x="2090" y="8718"/>
              <a:chExt cx="7107" cy="3596"/>
            </a:xfrm>
          </p:grpSpPr>
          <p:sp>
            <p:nvSpPr>
              <p:cNvPr id="105" name="Freeform 27">
                <a:extLst>
                  <a:ext uri="{FF2B5EF4-FFF2-40B4-BE49-F238E27FC236}">
                    <a16:creationId xmlns:a16="http://schemas.microsoft.com/office/drawing/2014/main" id="{347108B8-4CF5-7761-8290-AC653C7A7EAE}"/>
                  </a:ext>
                </a:extLst>
              </p:cNvPr>
              <p:cNvSpPr>
                <a:spLocks/>
              </p:cNvSpPr>
              <p:nvPr/>
            </p:nvSpPr>
            <p:spPr bwMode="auto">
              <a:xfrm>
                <a:off x="2090" y="8718"/>
                <a:ext cx="7107" cy="3050"/>
              </a:xfrm>
              <a:custGeom>
                <a:avLst/>
                <a:gdLst>
                  <a:gd name="T0" fmla="*/ 1096 w 7107"/>
                  <a:gd name="T1" fmla="*/ 2884 h 3050"/>
                  <a:gd name="T2" fmla="*/ 1146 w 7107"/>
                  <a:gd name="T3" fmla="*/ 2726 h 3050"/>
                  <a:gd name="T4" fmla="*/ 1222 w 7107"/>
                  <a:gd name="T5" fmla="*/ 2592 h 3050"/>
                  <a:gd name="T6" fmla="*/ 1514 w 7107"/>
                  <a:gd name="T7" fmla="*/ 2456 h 3050"/>
                  <a:gd name="T8" fmla="*/ 1824 w 7107"/>
                  <a:gd name="T9" fmla="*/ 2584 h 3050"/>
                  <a:gd name="T10" fmla="*/ 1992 w 7107"/>
                  <a:gd name="T11" fmla="*/ 2888 h 3050"/>
                  <a:gd name="T12" fmla="*/ 1998 w 7107"/>
                  <a:gd name="T13" fmla="*/ 3026 h 3050"/>
                  <a:gd name="T14" fmla="*/ 2450 w 7107"/>
                  <a:gd name="T15" fmla="*/ 3033 h 3050"/>
                  <a:gd name="T16" fmla="*/ 2854 w 7107"/>
                  <a:gd name="T17" fmla="*/ 3033 h 3050"/>
                  <a:gd name="T18" fmla="*/ 4948 w 7107"/>
                  <a:gd name="T19" fmla="*/ 3010 h 3050"/>
                  <a:gd name="T20" fmla="*/ 5101 w 7107"/>
                  <a:gd name="T21" fmla="*/ 3006 h 3050"/>
                  <a:gd name="T22" fmla="*/ 5166 w 7107"/>
                  <a:gd name="T23" fmla="*/ 2760 h 3050"/>
                  <a:gd name="T24" fmla="*/ 5196 w 7107"/>
                  <a:gd name="T25" fmla="*/ 2694 h 3050"/>
                  <a:gd name="T26" fmla="*/ 5316 w 7107"/>
                  <a:gd name="T27" fmla="*/ 2544 h 3050"/>
                  <a:gd name="T28" fmla="*/ 5632 w 7107"/>
                  <a:gd name="T29" fmla="*/ 2456 h 3050"/>
                  <a:gd name="T30" fmla="*/ 5882 w 7107"/>
                  <a:gd name="T31" fmla="*/ 2604 h 3050"/>
                  <a:gd name="T32" fmla="*/ 6040 w 7107"/>
                  <a:gd name="T33" fmla="*/ 2899 h 3050"/>
                  <a:gd name="T34" fmla="*/ 6040 w 7107"/>
                  <a:gd name="T35" fmla="*/ 2991 h 3050"/>
                  <a:gd name="T36" fmla="*/ 6535 w 7107"/>
                  <a:gd name="T37" fmla="*/ 2982 h 3050"/>
                  <a:gd name="T38" fmla="*/ 7000 w 7107"/>
                  <a:gd name="T39" fmla="*/ 2980 h 3050"/>
                  <a:gd name="T40" fmla="*/ 7090 w 7107"/>
                  <a:gd name="T41" fmla="*/ 2471 h 3050"/>
                  <a:gd name="T42" fmla="*/ 7101 w 7107"/>
                  <a:gd name="T43" fmla="*/ 1192 h 3050"/>
                  <a:gd name="T44" fmla="*/ 7092 w 7107"/>
                  <a:gd name="T45" fmla="*/ 193 h 3050"/>
                  <a:gd name="T46" fmla="*/ 7049 w 7107"/>
                  <a:gd name="T47" fmla="*/ 38 h 3050"/>
                  <a:gd name="T48" fmla="*/ 6819 w 7107"/>
                  <a:gd name="T49" fmla="*/ 24 h 3050"/>
                  <a:gd name="T50" fmla="*/ 6589 w 7107"/>
                  <a:gd name="T51" fmla="*/ 936 h 3050"/>
                  <a:gd name="T52" fmla="*/ 4914 w 7107"/>
                  <a:gd name="T53" fmla="*/ 944 h 3050"/>
                  <a:gd name="T54" fmla="*/ 2231 w 7107"/>
                  <a:gd name="T55" fmla="*/ 946 h 3050"/>
                  <a:gd name="T56" fmla="*/ 2216 w 7107"/>
                  <a:gd name="T57" fmla="*/ 29 h 3050"/>
                  <a:gd name="T58" fmla="*/ 862 w 7107"/>
                  <a:gd name="T59" fmla="*/ 29 h 3050"/>
                  <a:gd name="T60" fmla="*/ 463 w 7107"/>
                  <a:gd name="T61" fmla="*/ 174 h 3050"/>
                  <a:gd name="T62" fmla="*/ 199 w 7107"/>
                  <a:gd name="T63" fmla="*/ 895 h 3050"/>
                  <a:gd name="T64" fmla="*/ 44 w 7107"/>
                  <a:gd name="T65" fmla="*/ 2033 h 3050"/>
                  <a:gd name="T66" fmla="*/ 46 w 7107"/>
                  <a:gd name="T67" fmla="*/ 2625 h 3050"/>
                  <a:gd name="T68" fmla="*/ 3 w 7107"/>
                  <a:gd name="T69" fmla="*/ 2771 h 3050"/>
                  <a:gd name="T70" fmla="*/ 30 w 7107"/>
                  <a:gd name="T71" fmla="*/ 2921 h 3050"/>
                  <a:gd name="T72" fmla="*/ 120 w 7107"/>
                  <a:gd name="T73" fmla="*/ 3010 h 3050"/>
                  <a:gd name="T74" fmla="*/ 240 w 7107"/>
                  <a:gd name="T75" fmla="*/ 3038 h 3050"/>
                  <a:gd name="T76" fmla="*/ 598 w 7107"/>
                  <a:gd name="T77" fmla="*/ 3044 h 3050"/>
                  <a:gd name="T78" fmla="*/ 1056 w 7107"/>
                  <a:gd name="T79" fmla="*/ 3040 h 3050"/>
                  <a:gd name="T80" fmla="*/ 1096 w 7107"/>
                  <a:gd name="T81" fmla="*/ 2884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7" h="3050">
                    <a:moveTo>
                      <a:pt x="1096" y="2884"/>
                    </a:moveTo>
                    <a:lnTo>
                      <a:pt x="1146" y="2726"/>
                    </a:lnTo>
                    <a:lnTo>
                      <a:pt x="1222" y="2592"/>
                    </a:lnTo>
                    <a:cubicBezTo>
                      <a:pt x="1283" y="2547"/>
                      <a:pt x="1414" y="2457"/>
                      <a:pt x="1514" y="2456"/>
                    </a:cubicBezTo>
                    <a:cubicBezTo>
                      <a:pt x="1614" y="2455"/>
                      <a:pt x="1744" y="2512"/>
                      <a:pt x="1824" y="2584"/>
                    </a:cubicBezTo>
                    <a:cubicBezTo>
                      <a:pt x="1904" y="2656"/>
                      <a:pt x="1963" y="2814"/>
                      <a:pt x="1992" y="2888"/>
                    </a:cubicBezTo>
                    <a:lnTo>
                      <a:pt x="1998" y="3026"/>
                    </a:lnTo>
                    <a:cubicBezTo>
                      <a:pt x="2074" y="3050"/>
                      <a:pt x="2307" y="3032"/>
                      <a:pt x="2450" y="3033"/>
                    </a:cubicBezTo>
                    <a:lnTo>
                      <a:pt x="2854" y="3033"/>
                    </a:lnTo>
                    <a:cubicBezTo>
                      <a:pt x="3270" y="3030"/>
                      <a:pt x="4574" y="3015"/>
                      <a:pt x="4948" y="3010"/>
                    </a:cubicBezTo>
                    <a:lnTo>
                      <a:pt x="5101" y="3006"/>
                    </a:lnTo>
                    <a:cubicBezTo>
                      <a:pt x="5137" y="2964"/>
                      <a:pt x="5150" y="2812"/>
                      <a:pt x="5166" y="2760"/>
                    </a:cubicBezTo>
                    <a:cubicBezTo>
                      <a:pt x="5182" y="2708"/>
                      <a:pt x="5171" y="2730"/>
                      <a:pt x="5196" y="2694"/>
                    </a:cubicBezTo>
                    <a:cubicBezTo>
                      <a:pt x="5221" y="2658"/>
                      <a:pt x="5244" y="2584"/>
                      <a:pt x="5316" y="2544"/>
                    </a:cubicBezTo>
                    <a:cubicBezTo>
                      <a:pt x="5388" y="2504"/>
                      <a:pt x="5538" y="2446"/>
                      <a:pt x="5632" y="2456"/>
                    </a:cubicBezTo>
                    <a:cubicBezTo>
                      <a:pt x="5726" y="2466"/>
                      <a:pt x="5814" y="2530"/>
                      <a:pt x="5882" y="2604"/>
                    </a:cubicBezTo>
                    <a:cubicBezTo>
                      <a:pt x="5950" y="2678"/>
                      <a:pt x="6014" y="2834"/>
                      <a:pt x="6040" y="2899"/>
                    </a:cubicBezTo>
                    <a:lnTo>
                      <a:pt x="6040" y="2991"/>
                    </a:lnTo>
                    <a:lnTo>
                      <a:pt x="6535" y="2982"/>
                    </a:lnTo>
                    <a:lnTo>
                      <a:pt x="7000" y="2980"/>
                    </a:lnTo>
                    <a:cubicBezTo>
                      <a:pt x="7093" y="2895"/>
                      <a:pt x="7074" y="2769"/>
                      <a:pt x="7090" y="2471"/>
                    </a:cubicBezTo>
                    <a:cubicBezTo>
                      <a:pt x="7107" y="2172"/>
                      <a:pt x="7101" y="1572"/>
                      <a:pt x="7101" y="1192"/>
                    </a:cubicBezTo>
                    <a:lnTo>
                      <a:pt x="7092" y="193"/>
                    </a:lnTo>
                    <a:cubicBezTo>
                      <a:pt x="7083" y="0"/>
                      <a:pt x="7095" y="66"/>
                      <a:pt x="7049" y="38"/>
                    </a:cubicBezTo>
                    <a:lnTo>
                      <a:pt x="6819" y="24"/>
                    </a:lnTo>
                    <a:lnTo>
                      <a:pt x="6589" y="936"/>
                    </a:lnTo>
                    <a:lnTo>
                      <a:pt x="4914" y="944"/>
                    </a:lnTo>
                    <a:lnTo>
                      <a:pt x="2231" y="946"/>
                    </a:lnTo>
                    <a:lnTo>
                      <a:pt x="2216" y="29"/>
                    </a:lnTo>
                    <a:lnTo>
                      <a:pt x="862" y="29"/>
                    </a:lnTo>
                    <a:cubicBezTo>
                      <a:pt x="570" y="53"/>
                      <a:pt x="574" y="30"/>
                      <a:pt x="463" y="174"/>
                    </a:cubicBezTo>
                    <a:cubicBezTo>
                      <a:pt x="353" y="318"/>
                      <a:pt x="269" y="584"/>
                      <a:pt x="199" y="895"/>
                    </a:cubicBezTo>
                    <a:cubicBezTo>
                      <a:pt x="129" y="1205"/>
                      <a:pt x="70" y="1745"/>
                      <a:pt x="44" y="2033"/>
                    </a:cubicBezTo>
                    <a:cubicBezTo>
                      <a:pt x="19" y="2321"/>
                      <a:pt x="54" y="2502"/>
                      <a:pt x="46" y="2625"/>
                    </a:cubicBezTo>
                    <a:lnTo>
                      <a:pt x="3" y="2771"/>
                    </a:lnTo>
                    <a:cubicBezTo>
                      <a:pt x="0" y="2820"/>
                      <a:pt x="11" y="2881"/>
                      <a:pt x="30" y="2921"/>
                    </a:cubicBezTo>
                    <a:cubicBezTo>
                      <a:pt x="49" y="2961"/>
                      <a:pt x="85" y="2990"/>
                      <a:pt x="120" y="3010"/>
                    </a:cubicBezTo>
                    <a:lnTo>
                      <a:pt x="240" y="3038"/>
                    </a:lnTo>
                    <a:lnTo>
                      <a:pt x="598" y="3044"/>
                    </a:lnTo>
                    <a:lnTo>
                      <a:pt x="1056" y="3040"/>
                    </a:lnTo>
                    <a:lnTo>
                      <a:pt x="1096" y="2884"/>
                    </a:lnTo>
                    <a:close/>
                  </a:path>
                </a:pathLst>
              </a:custGeom>
              <a:solidFill>
                <a:srgbClr val="60CAF3"/>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AutoShape 28">
                <a:extLst>
                  <a:ext uri="{FF2B5EF4-FFF2-40B4-BE49-F238E27FC236}">
                    <a16:creationId xmlns:a16="http://schemas.microsoft.com/office/drawing/2014/main" id="{FEC220EA-2B31-142C-3D95-F33ABED95595}"/>
                  </a:ext>
                </a:extLst>
              </p:cNvPr>
              <p:cNvSpPr>
                <a:spLocks noChangeArrowheads="1"/>
              </p:cNvSpPr>
              <p:nvPr/>
            </p:nvSpPr>
            <p:spPr bwMode="auto">
              <a:xfrm flipH="1">
                <a:off x="3300" y="8980"/>
                <a:ext cx="890" cy="663"/>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
                <a:extLst>
                  <a:ext uri="{FF2B5EF4-FFF2-40B4-BE49-F238E27FC236}">
                    <a16:creationId xmlns:a16="http://schemas.microsoft.com/office/drawing/2014/main" id="{C2F2EF15-32D2-6711-B193-A0C42BC675A4}"/>
                  </a:ext>
                </a:extLst>
              </p:cNvPr>
              <p:cNvSpPr>
                <a:spLocks/>
              </p:cNvSpPr>
              <p:nvPr/>
            </p:nvSpPr>
            <p:spPr bwMode="auto">
              <a:xfrm flipH="1">
                <a:off x="2496" y="8980"/>
                <a:ext cx="742" cy="663"/>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AutoShape 30">
                <a:extLst>
                  <a:ext uri="{FF2B5EF4-FFF2-40B4-BE49-F238E27FC236}">
                    <a16:creationId xmlns:a16="http://schemas.microsoft.com/office/drawing/2014/main" id="{0B9665A7-E427-59EB-5863-4AFF5FA2B4BE}"/>
                  </a:ext>
                </a:extLst>
              </p:cNvPr>
              <p:cNvSpPr>
                <a:spLocks noChangeArrowheads="1"/>
              </p:cNvSpPr>
              <p:nvPr/>
            </p:nvSpPr>
            <p:spPr bwMode="auto">
              <a:xfrm flipH="1">
                <a:off x="8386" y="10236"/>
                <a:ext cx="535"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AutoShape 31">
                <a:extLst>
                  <a:ext uri="{FF2B5EF4-FFF2-40B4-BE49-F238E27FC236}">
                    <a16:creationId xmlns:a16="http://schemas.microsoft.com/office/drawing/2014/main" id="{594C4F5E-38ED-E7BA-F68B-E64AD9506213}"/>
                  </a:ext>
                </a:extLst>
              </p:cNvPr>
              <p:cNvSpPr>
                <a:spLocks noChangeArrowheads="1"/>
              </p:cNvSpPr>
              <p:nvPr/>
            </p:nvSpPr>
            <p:spPr bwMode="auto">
              <a:xfrm flipH="1">
                <a:off x="7332" y="10236"/>
                <a:ext cx="900"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AutoShape 32">
                <a:extLst>
                  <a:ext uri="{FF2B5EF4-FFF2-40B4-BE49-F238E27FC236}">
                    <a16:creationId xmlns:a16="http://schemas.microsoft.com/office/drawing/2014/main" id="{FC2C38C5-1009-FAFE-2855-3910CB9F7FB0}"/>
                  </a:ext>
                </a:extLst>
              </p:cNvPr>
              <p:cNvSpPr>
                <a:spLocks noChangeArrowheads="1"/>
              </p:cNvSpPr>
              <p:nvPr/>
            </p:nvSpPr>
            <p:spPr bwMode="auto">
              <a:xfrm flipH="1">
                <a:off x="4221" y="10249"/>
                <a:ext cx="1052" cy="726"/>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AutoShape 33">
                <a:extLst>
                  <a:ext uri="{FF2B5EF4-FFF2-40B4-BE49-F238E27FC236}">
                    <a16:creationId xmlns:a16="http://schemas.microsoft.com/office/drawing/2014/main" id="{6B9E9B1B-9D47-4495-9232-AA69D306EDB2}"/>
                  </a:ext>
                </a:extLst>
              </p:cNvPr>
              <p:cNvSpPr>
                <a:spLocks noChangeArrowheads="1"/>
              </p:cNvSpPr>
              <p:nvPr/>
            </p:nvSpPr>
            <p:spPr bwMode="auto">
              <a:xfrm flipH="1">
                <a:off x="3157" y="10242"/>
                <a:ext cx="931"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AutoShape 34">
                <a:extLst>
                  <a:ext uri="{FF2B5EF4-FFF2-40B4-BE49-F238E27FC236}">
                    <a16:creationId xmlns:a16="http://schemas.microsoft.com/office/drawing/2014/main" id="{0316E693-E8FC-08EC-CD1A-CD0BE89FE3E2}"/>
                  </a:ext>
                </a:extLst>
              </p:cNvPr>
              <p:cNvSpPr>
                <a:spLocks noChangeArrowheads="1"/>
              </p:cNvSpPr>
              <p:nvPr/>
            </p:nvSpPr>
            <p:spPr bwMode="auto">
              <a:xfrm flipH="1">
                <a:off x="2776" y="10249"/>
                <a:ext cx="250"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5">
                <a:extLst>
                  <a:ext uri="{FF2B5EF4-FFF2-40B4-BE49-F238E27FC236}">
                    <a16:creationId xmlns:a16="http://schemas.microsoft.com/office/drawing/2014/main" id="{E06EABE3-1025-15E5-D0E6-E7E65F28399D}"/>
                  </a:ext>
                </a:extLst>
              </p:cNvPr>
              <p:cNvSpPr>
                <a:spLocks/>
              </p:cNvSpPr>
              <p:nvPr/>
            </p:nvSpPr>
            <p:spPr bwMode="auto">
              <a:xfrm>
                <a:off x="2170" y="10250"/>
                <a:ext cx="149" cy="1024"/>
              </a:xfrm>
              <a:custGeom>
                <a:avLst/>
                <a:gdLst>
                  <a:gd name="T0" fmla="*/ 134 w 149"/>
                  <a:gd name="T1" fmla="*/ 1023 h 1024"/>
                  <a:gd name="T2" fmla="*/ 44 w 149"/>
                  <a:gd name="T3" fmla="*/ 885 h 1024"/>
                  <a:gd name="T4" fmla="*/ 0 w 149"/>
                  <a:gd name="T5" fmla="*/ 620 h 1024"/>
                  <a:gd name="T6" fmla="*/ 15 w 149"/>
                  <a:gd name="T7" fmla="*/ 420 h 1024"/>
                  <a:gd name="T8" fmla="*/ 48 w 149"/>
                  <a:gd name="T9" fmla="*/ 147 h 1024"/>
                  <a:gd name="T10" fmla="*/ 49 w 149"/>
                  <a:gd name="T11" fmla="*/ 149 h 1024"/>
                  <a:gd name="T12" fmla="*/ 53 w 149"/>
                  <a:gd name="T13" fmla="*/ 0 h 1024"/>
                  <a:gd name="T14" fmla="*/ 146 w 149"/>
                  <a:gd name="T15" fmla="*/ 10 h 1024"/>
                  <a:gd name="T16" fmla="*/ 142 w 149"/>
                  <a:gd name="T17" fmla="*/ 448 h 1024"/>
                  <a:gd name="T18" fmla="*/ 149 w 149"/>
                  <a:gd name="T19" fmla="*/ 1024 h 1024"/>
                  <a:gd name="T20" fmla="*/ 134 w 149"/>
                  <a:gd name="T21" fmla="*/ 102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024">
                    <a:moveTo>
                      <a:pt x="134" y="1023"/>
                    </a:moveTo>
                    <a:cubicBezTo>
                      <a:pt x="117" y="1000"/>
                      <a:pt x="66" y="952"/>
                      <a:pt x="44" y="885"/>
                    </a:cubicBezTo>
                    <a:cubicBezTo>
                      <a:pt x="22" y="818"/>
                      <a:pt x="5" y="697"/>
                      <a:pt x="0" y="620"/>
                    </a:cubicBezTo>
                    <a:lnTo>
                      <a:pt x="15" y="420"/>
                    </a:lnTo>
                    <a:lnTo>
                      <a:pt x="48" y="147"/>
                    </a:lnTo>
                    <a:lnTo>
                      <a:pt x="49" y="149"/>
                    </a:lnTo>
                    <a:lnTo>
                      <a:pt x="53" y="0"/>
                    </a:lnTo>
                    <a:lnTo>
                      <a:pt x="146" y="10"/>
                    </a:lnTo>
                    <a:lnTo>
                      <a:pt x="142" y="448"/>
                    </a:lnTo>
                    <a:lnTo>
                      <a:pt x="149" y="1024"/>
                    </a:lnTo>
                    <a:lnTo>
                      <a:pt x="134" y="1023"/>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Oval 36">
                <a:extLst>
                  <a:ext uri="{FF2B5EF4-FFF2-40B4-BE49-F238E27FC236}">
                    <a16:creationId xmlns:a16="http://schemas.microsoft.com/office/drawing/2014/main" id="{A4DC3069-4EB4-F8BE-3B31-EA1B8E9AA12D}"/>
                  </a:ext>
                </a:extLst>
              </p:cNvPr>
              <p:cNvSpPr>
                <a:spLocks noChangeArrowheads="1"/>
              </p:cNvSpPr>
              <p:nvPr/>
            </p:nvSpPr>
            <p:spPr bwMode="auto">
              <a:xfrm flipH="1">
                <a:off x="7285"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Oval 37">
                <a:extLst>
                  <a:ext uri="{FF2B5EF4-FFF2-40B4-BE49-F238E27FC236}">
                    <a16:creationId xmlns:a16="http://schemas.microsoft.com/office/drawing/2014/main" id="{7B6CF69D-25F4-0F51-EFAE-165ABBE19DA4}"/>
                  </a:ext>
                </a:extLst>
              </p:cNvPr>
              <p:cNvSpPr>
                <a:spLocks noChangeArrowheads="1"/>
              </p:cNvSpPr>
              <p:nvPr/>
            </p:nvSpPr>
            <p:spPr bwMode="auto">
              <a:xfrm flipH="1">
                <a:off x="7528"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AutoShape 38">
                <a:extLst>
                  <a:ext uri="{FF2B5EF4-FFF2-40B4-BE49-F238E27FC236}">
                    <a16:creationId xmlns:a16="http://schemas.microsoft.com/office/drawing/2014/main" id="{BF633B8B-F624-09CE-B5DF-231F52A265F8}"/>
                  </a:ext>
                </a:extLst>
              </p:cNvPr>
              <p:cNvSpPr>
                <a:spLocks noChangeArrowheads="1"/>
              </p:cNvSpPr>
              <p:nvPr/>
            </p:nvSpPr>
            <p:spPr bwMode="auto">
              <a:xfrm flipH="1">
                <a:off x="2456" y="10249"/>
                <a:ext cx="251"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Oval 39">
                <a:extLst>
                  <a:ext uri="{FF2B5EF4-FFF2-40B4-BE49-F238E27FC236}">
                    <a16:creationId xmlns:a16="http://schemas.microsoft.com/office/drawing/2014/main" id="{4B89B811-BA89-8211-E6BA-3877FB417D4C}"/>
                  </a:ext>
                </a:extLst>
              </p:cNvPr>
              <p:cNvSpPr>
                <a:spLocks noChangeArrowheads="1"/>
              </p:cNvSpPr>
              <p:nvPr/>
            </p:nvSpPr>
            <p:spPr bwMode="auto">
              <a:xfrm flipH="1">
                <a:off x="3237"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Oval 40">
                <a:extLst>
                  <a:ext uri="{FF2B5EF4-FFF2-40B4-BE49-F238E27FC236}">
                    <a16:creationId xmlns:a16="http://schemas.microsoft.com/office/drawing/2014/main" id="{190B1AF1-65CB-78E3-1E3D-3B60C04C6DB7}"/>
                  </a:ext>
                </a:extLst>
              </p:cNvPr>
              <p:cNvSpPr>
                <a:spLocks noChangeArrowheads="1"/>
              </p:cNvSpPr>
              <p:nvPr/>
            </p:nvSpPr>
            <p:spPr bwMode="auto">
              <a:xfrm flipH="1">
                <a:off x="3480"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AutoShape 41">
                <a:extLst>
                  <a:ext uri="{FF2B5EF4-FFF2-40B4-BE49-F238E27FC236}">
                    <a16:creationId xmlns:a16="http://schemas.microsoft.com/office/drawing/2014/main" id="{4ED96038-EB80-AA99-CBCC-3D313F092BE7}"/>
                  </a:ext>
                </a:extLst>
              </p:cNvPr>
              <p:cNvSpPr>
                <a:spLocks noChangeArrowheads="1"/>
              </p:cNvSpPr>
              <p:nvPr/>
            </p:nvSpPr>
            <p:spPr bwMode="auto">
              <a:xfrm flipH="1">
                <a:off x="5720" y="10242"/>
                <a:ext cx="250"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AutoShape 42">
                <a:extLst>
                  <a:ext uri="{FF2B5EF4-FFF2-40B4-BE49-F238E27FC236}">
                    <a16:creationId xmlns:a16="http://schemas.microsoft.com/office/drawing/2014/main" id="{933B79FB-EC4D-08AB-C685-B41E20EB3A76}"/>
                  </a:ext>
                </a:extLst>
              </p:cNvPr>
              <p:cNvSpPr>
                <a:spLocks noChangeArrowheads="1"/>
              </p:cNvSpPr>
              <p:nvPr/>
            </p:nvSpPr>
            <p:spPr bwMode="auto">
              <a:xfrm flipH="1">
                <a:off x="5414" y="10242"/>
                <a:ext cx="251"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AutoShape 43">
                <a:extLst>
                  <a:ext uri="{FF2B5EF4-FFF2-40B4-BE49-F238E27FC236}">
                    <a16:creationId xmlns:a16="http://schemas.microsoft.com/office/drawing/2014/main" id="{BD716F3C-50A9-312F-2243-6BA98C347704}"/>
                  </a:ext>
                </a:extLst>
              </p:cNvPr>
              <p:cNvSpPr>
                <a:spLocks noChangeArrowheads="1"/>
              </p:cNvSpPr>
              <p:nvPr/>
            </p:nvSpPr>
            <p:spPr bwMode="auto">
              <a:xfrm flipH="1">
                <a:off x="6149" y="10242"/>
                <a:ext cx="1053"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AutoShape 44">
                <a:extLst>
                  <a:ext uri="{FF2B5EF4-FFF2-40B4-BE49-F238E27FC236}">
                    <a16:creationId xmlns:a16="http://schemas.microsoft.com/office/drawing/2014/main" id="{FA822414-ECD3-1C06-E841-3142C191771B}"/>
                  </a:ext>
                </a:extLst>
              </p:cNvPr>
              <p:cNvSpPr>
                <a:spLocks noChangeArrowheads="1"/>
              </p:cNvSpPr>
              <p:nvPr/>
            </p:nvSpPr>
            <p:spPr bwMode="auto">
              <a:xfrm rot="21405598" flipH="1">
                <a:off x="3148" y="11135"/>
                <a:ext cx="941" cy="1134"/>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AutoShape 45">
                <a:extLst>
                  <a:ext uri="{FF2B5EF4-FFF2-40B4-BE49-F238E27FC236}">
                    <a16:creationId xmlns:a16="http://schemas.microsoft.com/office/drawing/2014/main" id="{6633E305-8B6E-1378-9066-CCAC5CCDE799}"/>
                  </a:ext>
                </a:extLst>
              </p:cNvPr>
              <p:cNvSpPr>
                <a:spLocks noChangeArrowheads="1"/>
              </p:cNvSpPr>
              <p:nvPr/>
            </p:nvSpPr>
            <p:spPr bwMode="auto">
              <a:xfrm rot="21405598" flipH="1">
                <a:off x="7195" y="11125"/>
                <a:ext cx="941" cy="1189"/>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9" name="Group 46">
              <a:extLst>
                <a:ext uri="{FF2B5EF4-FFF2-40B4-BE49-F238E27FC236}">
                  <a16:creationId xmlns:a16="http://schemas.microsoft.com/office/drawing/2014/main" id="{DEF49B38-AD18-EF66-DDE7-74DA64C6AF8C}"/>
                </a:ext>
              </a:extLst>
            </p:cNvPr>
            <p:cNvGrpSpPr>
              <a:grpSpLocks/>
            </p:cNvGrpSpPr>
            <p:nvPr/>
          </p:nvGrpSpPr>
          <p:grpSpPr bwMode="auto">
            <a:xfrm>
              <a:off x="4337174" y="5747596"/>
              <a:ext cx="2515224" cy="941677"/>
              <a:chOff x="4404" y="10854"/>
              <a:chExt cx="2557" cy="991"/>
            </a:xfrm>
          </p:grpSpPr>
          <p:sp>
            <p:nvSpPr>
              <p:cNvPr id="94" name="Freeform 7">
                <a:extLst>
                  <a:ext uri="{FF2B5EF4-FFF2-40B4-BE49-F238E27FC236}">
                    <a16:creationId xmlns:a16="http://schemas.microsoft.com/office/drawing/2014/main" id="{07546C11-4575-B587-6816-C5E3A15E8544}"/>
                  </a:ext>
                </a:extLst>
              </p:cNvPr>
              <p:cNvSpPr>
                <a:spLocks noChangeAspect="1"/>
              </p:cNvSpPr>
              <p:nvPr/>
            </p:nvSpPr>
            <p:spPr bwMode="auto">
              <a:xfrm flipH="1">
                <a:off x="4404" y="10854"/>
                <a:ext cx="2557" cy="911"/>
              </a:xfrm>
              <a:custGeom>
                <a:avLst/>
                <a:gdLst>
                  <a:gd name="T0" fmla="*/ 3458 w 7585"/>
                  <a:gd name="T1" fmla="*/ 639 h 2211"/>
                  <a:gd name="T2" fmla="*/ 3447 w 7585"/>
                  <a:gd name="T3" fmla="*/ 207 h 2211"/>
                  <a:gd name="T4" fmla="*/ 3424 w 7585"/>
                  <a:gd name="T5" fmla="*/ 33 h 2211"/>
                  <a:gd name="T6" fmla="*/ 3271 w 7585"/>
                  <a:gd name="T7" fmla="*/ 9 h 2211"/>
                  <a:gd name="T8" fmla="*/ 2875 w 7585"/>
                  <a:gd name="T9" fmla="*/ 6 h 2211"/>
                  <a:gd name="T10" fmla="*/ 1318 w 7585"/>
                  <a:gd name="T11" fmla="*/ 7 h 2211"/>
                  <a:gd name="T12" fmla="*/ 359 w 7585"/>
                  <a:gd name="T13" fmla="*/ 4 h 2211"/>
                  <a:gd name="T14" fmla="*/ 84 w 7585"/>
                  <a:gd name="T15" fmla="*/ 70 h 2211"/>
                  <a:gd name="T16" fmla="*/ 6 w 7585"/>
                  <a:gd name="T17" fmla="*/ 333 h 2211"/>
                  <a:gd name="T18" fmla="*/ 0 w 7585"/>
                  <a:gd name="T19" fmla="*/ 1068 h 2211"/>
                  <a:gd name="T20" fmla="*/ 606 w 7585"/>
                  <a:gd name="T21" fmla="*/ 1209 h 2211"/>
                  <a:gd name="T22" fmla="*/ 728 w 7585"/>
                  <a:gd name="T23" fmla="*/ 1238 h 2211"/>
                  <a:gd name="T24" fmla="*/ 754 w 7585"/>
                  <a:gd name="T25" fmla="*/ 1236 h 2211"/>
                  <a:gd name="T26" fmla="*/ 750 w 7585"/>
                  <a:gd name="T27" fmla="*/ 1160 h 2211"/>
                  <a:gd name="T28" fmla="*/ 761 w 7585"/>
                  <a:gd name="T29" fmla="*/ 1090 h 2211"/>
                  <a:gd name="T30" fmla="*/ 792 w 7585"/>
                  <a:gd name="T31" fmla="*/ 1021 h 2211"/>
                  <a:gd name="T32" fmla="*/ 853 w 7585"/>
                  <a:gd name="T33" fmla="*/ 951 h 2211"/>
                  <a:gd name="T34" fmla="*/ 917 w 7585"/>
                  <a:gd name="T35" fmla="*/ 917 h 2211"/>
                  <a:gd name="T36" fmla="*/ 1011 w 7585"/>
                  <a:gd name="T37" fmla="*/ 914 h 2211"/>
                  <a:gd name="T38" fmla="*/ 1093 w 7585"/>
                  <a:gd name="T39" fmla="*/ 958 h 2211"/>
                  <a:gd name="T40" fmla="*/ 1149 w 7585"/>
                  <a:gd name="T41" fmla="*/ 1026 h 2211"/>
                  <a:gd name="T42" fmla="*/ 1178 w 7585"/>
                  <a:gd name="T43" fmla="*/ 1102 h 2211"/>
                  <a:gd name="T44" fmla="*/ 1185 w 7585"/>
                  <a:gd name="T45" fmla="*/ 1160 h 2211"/>
                  <a:gd name="T46" fmla="*/ 1183 w 7585"/>
                  <a:gd name="T47" fmla="*/ 1211 h 2211"/>
                  <a:gd name="T48" fmla="*/ 1180 w 7585"/>
                  <a:gd name="T49" fmla="*/ 1241 h 2211"/>
                  <a:gd name="T50" fmla="*/ 1203 w 7585"/>
                  <a:gd name="T51" fmla="*/ 1243 h 2211"/>
                  <a:gd name="T52" fmla="*/ 1435 w 7585"/>
                  <a:gd name="T53" fmla="*/ 1241 h 2211"/>
                  <a:gd name="T54" fmla="*/ 2355 w 7585"/>
                  <a:gd name="T55" fmla="*/ 1243 h 2211"/>
                  <a:gd name="T56" fmla="*/ 2462 w 7585"/>
                  <a:gd name="T57" fmla="*/ 1243 h 2211"/>
                  <a:gd name="T58" fmla="*/ 2503 w 7585"/>
                  <a:gd name="T59" fmla="*/ 1234 h 2211"/>
                  <a:gd name="T60" fmla="*/ 2496 w 7585"/>
                  <a:gd name="T61" fmla="*/ 1167 h 2211"/>
                  <a:gd name="T62" fmla="*/ 2508 w 7585"/>
                  <a:gd name="T63" fmla="*/ 1092 h 2211"/>
                  <a:gd name="T64" fmla="*/ 2542 w 7585"/>
                  <a:gd name="T65" fmla="*/ 1011 h 2211"/>
                  <a:gd name="T66" fmla="*/ 2623 w 7585"/>
                  <a:gd name="T67" fmla="*/ 933 h 2211"/>
                  <a:gd name="T68" fmla="*/ 2724 w 7585"/>
                  <a:gd name="T69" fmla="*/ 911 h 2211"/>
                  <a:gd name="T70" fmla="*/ 2814 w 7585"/>
                  <a:gd name="T71" fmla="*/ 941 h 2211"/>
                  <a:gd name="T72" fmla="*/ 2887 w 7585"/>
                  <a:gd name="T73" fmla="*/ 1014 h 2211"/>
                  <a:gd name="T74" fmla="*/ 2927 w 7585"/>
                  <a:gd name="T75" fmla="*/ 1112 h 2211"/>
                  <a:gd name="T76" fmla="*/ 2932 w 7585"/>
                  <a:gd name="T77" fmla="*/ 1190 h 2211"/>
                  <a:gd name="T78" fmla="*/ 2926 w 7585"/>
                  <a:gd name="T79" fmla="*/ 1239 h 2211"/>
                  <a:gd name="T80" fmla="*/ 2972 w 7585"/>
                  <a:gd name="T81" fmla="*/ 1244 h 2211"/>
                  <a:gd name="T82" fmla="*/ 3401 w 7585"/>
                  <a:gd name="T83" fmla="*/ 1241 h 2211"/>
                  <a:gd name="T84" fmla="*/ 3504 w 7585"/>
                  <a:gd name="T85" fmla="*/ 1102 h 2211"/>
                  <a:gd name="T86" fmla="*/ 3504 w 7585"/>
                  <a:gd name="T87" fmla="*/ 712 h 2211"/>
                  <a:gd name="T88" fmla="*/ 3458 w 7585"/>
                  <a:gd name="T89" fmla="*/ 639 h 2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85" h="2211">
                    <a:moveTo>
                      <a:pt x="7485" y="1132"/>
                    </a:moveTo>
                    <a:lnTo>
                      <a:pt x="7462" y="367"/>
                    </a:lnTo>
                    <a:cubicBezTo>
                      <a:pt x="7450" y="188"/>
                      <a:pt x="7474" y="116"/>
                      <a:pt x="7411" y="58"/>
                    </a:cubicBezTo>
                    <a:cubicBezTo>
                      <a:pt x="7348" y="0"/>
                      <a:pt x="7279" y="24"/>
                      <a:pt x="7081" y="16"/>
                    </a:cubicBezTo>
                    <a:cubicBezTo>
                      <a:pt x="6883" y="8"/>
                      <a:pt x="6927" y="10"/>
                      <a:pt x="6223" y="10"/>
                    </a:cubicBezTo>
                    <a:lnTo>
                      <a:pt x="2854" y="13"/>
                    </a:lnTo>
                    <a:lnTo>
                      <a:pt x="778" y="7"/>
                    </a:lnTo>
                    <a:cubicBezTo>
                      <a:pt x="333" y="25"/>
                      <a:pt x="308" y="27"/>
                      <a:pt x="181" y="124"/>
                    </a:cubicBezTo>
                    <a:cubicBezTo>
                      <a:pt x="54" y="221"/>
                      <a:pt x="43" y="295"/>
                      <a:pt x="13" y="589"/>
                    </a:cubicBezTo>
                    <a:lnTo>
                      <a:pt x="0" y="1890"/>
                    </a:lnTo>
                    <a:lnTo>
                      <a:pt x="1312" y="2140"/>
                    </a:lnTo>
                    <a:cubicBezTo>
                      <a:pt x="1575" y="2190"/>
                      <a:pt x="1523" y="2183"/>
                      <a:pt x="1576" y="2191"/>
                    </a:cubicBezTo>
                    <a:cubicBezTo>
                      <a:pt x="1629" y="2199"/>
                      <a:pt x="1625" y="2211"/>
                      <a:pt x="1633" y="2188"/>
                    </a:cubicBezTo>
                    <a:cubicBezTo>
                      <a:pt x="1641" y="2165"/>
                      <a:pt x="1622" y="2096"/>
                      <a:pt x="1624" y="2053"/>
                    </a:cubicBezTo>
                    <a:cubicBezTo>
                      <a:pt x="1626" y="2010"/>
                      <a:pt x="1633" y="1971"/>
                      <a:pt x="1648" y="1930"/>
                    </a:cubicBezTo>
                    <a:cubicBezTo>
                      <a:pt x="1663" y="1889"/>
                      <a:pt x="1681" y="1848"/>
                      <a:pt x="1714" y="1807"/>
                    </a:cubicBezTo>
                    <a:cubicBezTo>
                      <a:pt x="1747" y="1766"/>
                      <a:pt x="1801" y="1714"/>
                      <a:pt x="1846" y="1684"/>
                    </a:cubicBezTo>
                    <a:cubicBezTo>
                      <a:pt x="1891" y="1654"/>
                      <a:pt x="1927" y="1635"/>
                      <a:pt x="1984" y="1624"/>
                    </a:cubicBezTo>
                    <a:cubicBezTo>
                      <a:pt x="2041" y="1613"/>
                      <a:pt x="2125" y="1606"/>
                      <a:pt x="2188" y="1618"/>
                    </a:cubicBezTo>
                    <a:cubicBezTo>
                      <a:pt x="2251" y="1630"/>
                      <a:pt x="2315" y="1663"/>
                      <a:pt x="2365" y="1696"/>
                    </a:cubicBezTo>
                    <a:cubicBezTo>
                      <a:pt x="2415" y="1729"/>
                      <a:pt x="2457" y="1774"/>
                      <a:pt x="2488" y="1816"/>
                    </a:cubicBezTo>
                    <a:cubicBezTo>
                      <a:pt x="2519" y="1858"/>
                      <a:pt x="2538" y="1912"/>
                      <a:pt x="2551" y="1951"/>
                    </a:cubicBezTo>
                    <a:cubicBezTo>
                      <a:pt x="2564" y="1990"/>
                      <a:pt x="2564" y="2021"/>
                      <a:pt x="2566" y="2053"/>
                    </a:cubicBezTo>
                    <a:cubicBezTo>
                      <a:pt x="2568" y="2085"/>
                      <a:pt x="2562" y="2119"/>
                      <a:pt x="2560" y="2143"/>
                    </a:cubicBezTo>
                    <a:cubicBezTo>
                      <a:pt x="2558" y="2167"/>
                      <a:pt x="2546" y="2188"/>
                      <a:pt x="2554" y="2197"/>
                    </a:cubicBezTo>
                    <a:cubicBezTo>
                      <a:pt x="2562" y="2206"/>
                      <a:pt x="2513" y="2200"/>
                      <a:pt x="2605" y="2200"/>
                    </a:cubicBezTo>
                    <a:cubicBezTo>
                      <a:pt x="2697" y="2200"/>
                      <a:pt x="2691" y="2197"/>
                      <a:pt x="3106" y="2197"/>
                    </a:cubicBezTo>
                    <a:lnTo>
                      <a:pt x="5098" y="2200"/>
                    </a:lnTo>
                    <a:cubicBezTo>
                      <a:pt x="5468" y="2200"/>
                      <a:pt x="5276" y="2202"/>
                      <a:pt x="5329" y="2200"/>
                    </a:cubicBezTo>
                    <a:cubicBezTo>
                      <a:pt x="5382" y="2198"/>
                      <a:pt x="5406" y="2208"/>
                      <a:pt x="5419" y="2185"/>
                    </a:cubicBezTo>
                    <a:cubicBezTo>
                      <a:pt x="5432" y="2162"/>
                      <a:pt x="5402" y="2107"/>
                      <a:pt x="5404" y="2065"/>
                    </a:cubicBezTo>
                    <a:cubicBezTo>
                      <a:pt x="5406" y="2023"/>
                      <a:pt x="5412" y="1979"/>
                      <a:pt x="5428" y="1933"/>
                    </a:cubicBezTo>
                    <a:cubicBezTo>
                      <a:pt x="5444" y="1887"/>
                      <a:pt x="5462" y="1836"/>
                      <a:pt x="5503" y="1789"/>
                    </a:cubicBezTo>
                    <a:cubicBezTo>
                      <a:pt x="5544" y="1742"/>
                      <a:pt x="5611" y="1681"/>
                      <a:pt x="5677" y="1651"/>
                    </a:cubicBezTo>
                    <a:cubicBezTo>
                      <a:pt x="5743" y="1621"/>
                      <a:pt x="5827" y="1610"/>
                      <a:pt x="5896" y="1612"/>
                    </a:cubicBezTo>
                    <a:cubicBezTo>
                      <a:pt x="5965" y="1614"/>
                      <a:pt x="6032" y="1636"/>
                      <a:pt x="6091" y="1666"/>
                    </a:cubicBezTo>
                    <a:cubicBezTo>
                      <a:pt x="6150" y="1696"/>
                      <a:pt x="6209" y="1744"/>
                      <a:pt x="6250" y="1795"/>
                    </a:cubicBezTo>
                    <a:cubicBezTo>
                      <a:pt x="6291" y="1846"/>
                      <a:pt x="6321" y="1917"/>
                      <a:pt x="6337" y="1969"/>
                    </a:cubicBezTo>
                    <a:cubicBezTo>
                      <a:pt x="6353" y="2021"/>
                      <a:pt x="6346" y="2070"/>
                      <a:pt x="6346" y="2107"/>
                    </a:cubicBezTo>
                    <a:cubicBezTo>
                      <a:pt x="6346" y="2144"/>
                      <a:pt x="6320" y="2178"/>
                      <a:pt x="6334" y="2194"/>
                    </a:cubicBezTo>
                    <a:cubicBezTo>
                      <a:pt x="6348" y="2210"/>
                      <a:pt x="6262" y="2203"/>
                      <a:pt x="6433" y="2203"/>
                    </a:cubicBezTo>
                    <a:lnTo>
                      <a:pt x="7363" y="2197"/>
                    </a:lnTo>
                    <a:cubicBezTo>
                      <a:pt x="7555" y="2155"/>
                      <a:pt x="7548" y="2107"/>
                      <a:pt x="7585" y="1951"/>
                    </a:cubicBezTo>
                    <a:lnTo>
                      <a:pt x="7585" y="1261"/>
                    </a:lnTo>
                    <a:cubicBezTo>
                      <a:pt x="7568" y="1125"/>
                      <a:pt x="7506" y="1159"/>
                      <a:pt x="7485" y="1132"/>
                    </a:cubicBezTo>
                    <a:close/>
                  </a:path>
                </a:pathLst>
              </a:custGeom>
              <a:solidFill>
                <a:srgbClr val="FFC000"/>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AutoShape 8">
                <a:extLst>
                  <a:ext uri="{FF2B5EF4-FFF2-40B4-BE49-F238E27FC236}">
                    <a16:creationId xmlns:a16="http://schemas.microsoft.com/office/drawing/2014/main" id="{B7756606-777D-5EB9-BEB4-42B38A4638DF}"/>
                  </a:ext>
                </a:extLst>
              </p:cNvPr>
              <p:cNvSpPr>
                <a:spLocks noChangeAspect="1" noChangeArrowheads="1"/>
              </p:cNvSpPr>
              <p:nvPr/>
            </p:nvSpPr>
            <p:spPr bwMode="auto">
              <a:xfrm flipH="1">
                <a:off x="4568" y="11014"/>
                <a:ext cx="198" cy="68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Oval 9">
                <a:extLst>
                  <a:ext uri="{FF2B5EF4-FFF2-40B4-BE49-F238E27FC236}">
                    <a16:creationId xmlns:a16="http://schemas.microsoft.com/office/drawing/2014/main" id="{6885311B-7193-0B47-AC99-107E77B155E0}"/>
                  </a:ext>
                </a:extLst>
              </p:cNvPr>
              <p:cNvSpPr>
                <a:spLocks noChangeAspect="1" noChangeArrowheads="1"/>
              </p:cNvSpPr>
              <p:nvPr/>
            </p:nvSpPr>
            <p:spPr bwMode="auto">
              <a:xfrm flipH="1">
                <a:off x="4848" y="11576"/>
                <a:ext cx="270" cy="2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Oval 10">
                <a:extLst>
                  <a:ext uri="{FF2B5EF4-FFF2-40B4-BE49-F238E27FC236}">
                    <a16:creationId xmlns:a16="http://schemas.microsoft.com/office/drawing/2014/main" id="{29E693C8-EFD5-D8A8-6944-6A76FB63AA16}"/>
                  </a:ext>
                </a:extLst>
              </p:cNvPr>
              <p:cNvSpPr>
                <a:spLocks noChangeAspect="1" noChangeArrowheads="1"/>
              </p:cNvSpPr>
              <p:nvPr/>
            </p:nvSpPr>
            <p:spPr bwMode="auto">
              <a:xfrm flipH="1">
                <a:off x="4919" y="11650"/>
                <a:ext cx="124" cy="123"/>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AutoShape 11">
                <a:extLst>
                  <a:ext uri="{FF2B5EF4-FFF2-40B4-BE49-F238E27FC236}">
                    <a16:creationId xmlns:a16="http://schemas.microsoft.com/office/drawing/2014/main" id="{1FFCE1C4-EC25-9007-FBF6-3FD8D9EBD5C9}"/>
                  </a:ext>
                </a:extLst>
              </p:cNvPr>
              <p:cNvSpPr>
                <a:spLocks noChangeAspect="1" noChangeArrowheads="1"/>
              </p:cNvSpPr>
              <p:nvPr/>
            </p:nvSpPr>
            <p:spPr bwMode="auto">
              <a:xfrm flipH="1">
                <a:off x="4836" y="11015"/>
                <a:ext cx="452" cy="26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2">
                <a:extLst>
                  <a:ext uri="{FF2B5EF4-FFF2-40B4-BE49-F238E27FC236}">
                    <a16:creationId xmlns:a16="http://schemas.microsoft.com/office/drawing/2014/main" id="{858E3D05-5686-71B7-1456-85858BFA400F}"/>
                  </a:ext>
                </a:extLst>
              </p:cNvPr>
              <p:cNvSpPr>
                <a:spLocks noChangeAspect="1"/>
              </p:cNvSpPr>
              <p:nvPr/>
            </p:nvSpPr>
            <p:spPr bwMode="auto">
              <a:xfrm flipH="1">
                <a:off x="6410" y="11014"/>
                <a:ext cx="455" cy="272"/>
              </a:xfrm>
              <a:custGeom>
                <a:avLst/>
                <a:gdLst>
                  <a:gd name="T0" fmla="*/ 108 w 1350"/>
                  <a:gd name="T1" fmla="*/ 3 h 660"/>
                  <a:gd name="T2" fmla="*/ 539 w 1350"/>
                  <a:gd name="T3" fmla="*/ 0 h 660"/>
                  <a:gd name="T4" fmla="*/ 618 w 1350"/>
                  <a:gd name="T5" fmla="*/ 63 h 660"/>
                  <a:gd name="T6" fmla="*/ 618 w 1350"/>
                  <a:gd name="T7" fmla="*/ 244 h 660"/>
                  <a:gd name="T8" fmla="*/ 607 w 1350"/>
                  <a:gd name="T9" fmla="*/ 348 h 660"/>
                  <a:gd name="T10" fmla="*/ 514 w 1350"/>
                  <a:gd name="T11" fmla="*/ 368 h 660"/>
                  <a:gd name="T12" fmla="*/ 123 w 1350"/>
                  <a:gd name="T13" fmla="*/ 373 h 660"/>
                  <a:gd name="T14" fmla="*/ 19 w 1350"/>
                  <a:gd name="T15" fmla="*/ 351 h 660"/>
                  <a:gd name="T16" fmla="*/ 8 w 1350"/>
                  <a:gd name="T17" fmla="*/ 241 h 660"/>
                  <a:gd name="T18" fmla="*/ 11 w 1350"/>
                  <a:gd name="T19" fmla="*/ 163 h 660"/>
                  <a:gd name="T20" fmla="*/ 18 w 1350"/>
                  <a:gd name="T21" fmla="*/ 107 h 660"/>
                  <a:gd name="T22" fmla="*/ 49 w 1350"/>
                  <a:gd name="T23" fmla="*/ 39 h 660"/>
                  <a:gd name="T24" fmla="*/ 108 w 1350"/>
                  <a:gd name="T25" fmla="*/ 3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0" h="660">
                    <a:moveTo>
                      <a:pt x="233" y="6"/>
                    </a:moveTo>
                    <a:lnTo>
                      <a:pt x="1166" y="0"/>
                    </a:lnTo>
                    <a:cubicBezTo>
                      <a:pt x="1350" y="17"/>
                      <a:pt x="1309" y="39"/>
                      <a:pt x="1337" y="111"/>
                    </a:cubicBezTo>
                    <a:lnTo>
                      <a:pt x="1337" y="432"/>
                    </a:lnTo>
                    <a:cubicBezTo>
                      <a:pt x="1333" y="516"/>
                      <a:pt x="1350" y="579"/>
                      <a:pt x="1313" y="615"/>
                    </a:cubicBezTo>
                    <a:cubicBezTo>
                      <a:pt x="1276" y="651"/>
                      <a:pt x="1286" y="644"/>
                      <a:pt x="1112" y="651"/>
                    </a:cubicBezTo>
                    <a:lnTo>
                      <a:pt x="266" y="660"/>
                    </a:lnTo>
                    <a:cubicBezTo>
                      <a:pt x="88" y="655"/>
                      <a:pt x="82" y="660"/>
                      <a:pt x="41" y="621"/>
                    </a:cubicBezTo>
                    <a:cubicBezTo>
                      <a:pt x="0" y="582"/>
                      <a:pt x="20" y="481"/>
                      <a:pt x="17" y="426"/>
                    </a:cubicBezTo>
                    <a:lnTo>
                      <a:pt x="23" y="288"/>
                    </a:lnTo>
                    <a:cubicBezTo>
                      <a:pt x="26" y="249"/>
                      <a:pt x="24" y="225"/>
                      <a:pt x="38" y="189"/>
                    </a:cubicBezTo>
                    <a:cubicBezTo>
                      <a:pt x="52" y="153"/>
                      <a:pt x="74" y="100"/>
                      <a:pt x="107" y="69"/>
                    </a:cubicBezTo>
                    <a:cubicBezTo>
                      <a:pt x="140" y="38"/>
                      <a:pt x="233" y="6"/>
                      <a:pt x="233" y="6"/>
                    </a:cubicBezTo>
                    <a:close/>
                  </a:path>
                </a:pathLst>
              </a:custGeom>
              <a:solidFill>
                <a:srgbClr val="FFFFFF"/>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AutoShape 13">
                <a:extLst>
                  <a:ext uri="{FF2B5EF4-FFF2-40B4-BE49-F238E27FC236}">
                    <a16:creationId xmlns:a16="http://schemas.microsoft.com/office/drawing/2014/main" id="{44CF7A3C-4CD8-3330-0157-0619409F2825}"/>
                  </a:ext>
                </a:extLst>
              </p:cNvPr>
              <p:cNvSpPr>
                <a:spLocks noChangeAspect="1" noChangeArrowheads="1"/>
              </p:cNvSpPr>
              <p:nvPr/>
            </p:nvSpPr>
            <p:spPr bwMode="auto">
              <a:xfrm flipH="1">
                <a:off x="5357" y="11009"/>
                <a:ext cx="452" cy="26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AutoShape 14">
                <a:extLst>
                  <a:ext uri="{FF2B5EF4-FFF2-40B4-BE49-F238E27FC236}">
                    <a16:creationId xmlns:a16="http://schemas.microsoft.com/office/drawing/2014/main" id="{52D453FB-A649-7A6A-41E5-F990B84446C4}"/>
                  </a:ext>
                </a:extLst>
              </p:cNvPr>
              <p:cNvSpPr>
                <a:spLocks noChangeAspect="1" noChangeArrowheads="1"/>
              </p:cNvSpPr>
              <p:nvPr/>
            </p:nvSpPr>
            <p:spPr bwMode="auto">
              <a:xfrm flipH="1">
                <a:off x="5893" y="11018"/>
                <a:ext cx="443" cy="2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2" name="Group 15">
                <a:extLst>
                  <a:ext uri="{FF2B5EF4-FFF2-40B4-BE49-F238E27FC236}">
                    <a16:creationId xmlns:a16="http://schemas.microsoft.com/office/drawing/2014/main" id="{E9505D0B-A6ED-4BB6-7651-C948A8B714D6}"/>
                  </a:ext>
                </a:extLst>
              </p:cNvPr>
              <p:cNvGrpSpPr>
                <a:grpSpLocks noChangeAspect="1"/>
              </p:cNvGrpSpPr>
              <p:nvPr/>
            </p:nvGrpSpPr>
            <p:grpSpPr bwMode="auto">
              <a:xfrm flipH="1">
                <a:off x="6116" y="11569"/>
                <a:ext cx="269" cy="270"/>
                <a:chOff x="9403" y="4676"/>
                <a:chExt cx="369" cy="369"/>
              </a:xfrm>
            </p:grpSpPr>
            <p:sp>
              <p:nvSpPr>
                <p:cNvPr id="103" name="Oval 16">
                  <a:extLst>
                    <a:ext uri="{FF2B5EF4-FFF2-40B4-BE49-F238E27FC236}">
                      <a16:creationId xmlns:a16="http://schemas.microsoft.com/office/drawing/2014/main" id="{519A6342-A476-43D0-98DD-D7EAE0F74433}"/>
                    </a:ext>
                  </a:extLst>
                </p:cNvPr>
                <p:cNvSpPr>
                  <a:spLocks noChangeAspect="1" noChangeArrowheads="1"/>
                </p:cNvSpPr>
                <p:nvPr/>
              </p:nvSpPr>
              <p:spPr bwMode="auto">
                <a:xfrm>
                  <a:off x="9403" y="4676"/>
                  <a:ext cx="369" cy="3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Oval 17">
                  <a:extLst>
                    <a:ext uri="{FF2B5EF4-FFF2-40B4-BE49-F238E27FC236}">
                      <a16:creationId xmlns:a16="http://schemas.microsoft.com/office/drawing/2014/main" id="{A4A5E754-1701-EF11-3F27-0041C37DFE41}"/>
                    </a:ext>
                  </a:extLst>
                </p:cNvPr>
                <p:cNvSpPr>
                  <a:spLocks noChangeAspect="1" noChangeArrowheads="1"/>
                </p:cNvSpPr>
                <p:nvPr/>
              </p:nvSpPr>
              <p:spPr bwMode="auto">
                <a:xfrm>
                  <a:off x="9505" y="4777"/>
                  <a:ext cx="170" cy="170"/>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70" name="Group 2">
              <a:extLst>
                <a:ext uri="{FF2B5EF4-FFF2-40B4-BE49-F238E27FC236}">
                  <a16:creationId xmlns:a16="http://schemas.microsoft.com/office/drawing/2014/main" id="{C4FA04C7-7169-E354-63B2-E2A73451E315}"/>
                </a:ext>
              </a:extLst>
            </p:cNvPr>
            <p:cNvGrpSpPr>
              <a:grpSpLocks/>
            </p:cNvGrpSpPr>
            <p:nvPr/>
          </p:nvGrpSpPr>
          <p:grpSpPr bwMode="auto">
            <a:xfrm>
              <a:off x="697951" y="5349731"/>
              <a:ext cx="2712028" cy="1466994"/>
              <a:chOff x="2484" y="2575"/>
              <a:chExt cx="6550" cy="3565"/>
            </a:xfrm>
          </p:grpSpPr>
          <p:sp>
            <p:nvSpPr>
              <p:cNvPr id="71" name="Freeform 3">
                <a:extLst>
                  <a:ext uri="{FF2B5EF4-FFF2-40B4-BE49-F238E27FC236}">
                    <a16:creationId xmlns:a16="http://schemas.microsoft.com/office/drawing/2014/main" id="{F9B02446-FAE9-5E77-A631-90635C29E148}"/>
                  </a:ext>
                </a:extLst>
              </p:cNvPr>
              <p:cNvSpPr>
                <a:spLocks/>
              </p:cNvSpPr>
              <p:nvPr/>
            </p:nvSpPr>
            <p:spPr bwMode="auto">
              <a:xfrm>
                <a:off x="2484" y="2575"/>
                <a:ext cx="6550" cy="3060"/>
              </a:xfrm>
              <a:custGeom>
                <a:avLst/>
                <a:gdLst>
                  <a:gd name="T0" fmla="*/ 5842 w 6550"/>
                  <a:gd name="T1" fmla="*/ 2961 h 3060"/>
                  <a:gd name="T2" fmla="*/ 6154 w 6550"/>
                  <a:gd name="T3" fmla="*/ 2921 h 3060"/>
                  <a:gd name="T4" fmla="*/ 6454 w 6550"/>
                  <a:gd name="T5" fmla="*/ 2796 h 3060"/>
                  <a:gd name="T6" fmla="*/ 6534 w 6550"/>
                  <a:gd name="T7" fmla="*/ 2546 h 3060"/>
                  <a:gd name="T8" fmla="*/ 6548 w 6550"/>
                  <a:gd name="T9" fmla="*/ 1287 h 3060"/>
                  <a:gd name="T10" fmla="*/ 6544 w 6550"/>
                  <a:gd name="T11" fmla="*/ 867 h 3060"/>
                  <a:gd name="T12" fmla="*/ 6396 w 6550"/>
                  <a:gd name="T13" fmla="*/ 301 h 3060"/>
                  <a:gd name="T14" fmla="*/ 5932 w 6550"/>
                  <a:gd name="T15" fmla="*/ 23 h 3060"/>
                  <a:gd name="T16" fmla="*/ 4492 w 6550"/>
                  <a:gd name="T17" fmla="*/ 25 h 3060"/>
                  <a:gd name="T18" fmla="*/ 2087 w 6550"/>
                  <a:gd name="T19" fmla="*/ 11 h 3060"/>
                  <a:gd name="T20" fmla="*/ 626 w 6550"/>
                  <a:gd name="T21" fmla="*/ 0 h 3060"/>
                  <a:gd name="T22" fmla="*/ 177 w 6550"/>
                  <a:gd name="T23" fmla="*/ 170 h 3060"/>
                  <a:gd name="T24" fmla="*/ 3 w 6550"/>
                  <a:gd name="T25" fmla="*/ 851 h 3060"/>
                  <a:gd name="T26" fmla="*/ 14 w 6550"/>
                  <a:gd name="T27" fmla="*/ 2705 h 3060"/>
                  <a:gd name="T28" fmla="*/ 154 w 6550"/>
                  <a:gd name="T29" fmla="*/ 2980 h 3060"/>
                  <a:gd name="T30" fmla="*/ 939 w 6550"/>
                  <a:gd name="T31" fmla="*/ 2985 h 3060"/>
                  <a:gd name="T32" fmla="*/ 1110 w 6550"/>
                  <a:gd name="T33" fmla="*/ 2987 h 3060"/>
                  <a:gd name="T34" fmla="*/ 1202 w 6550"/>
                  <a:gd name="T35" fmla="*/ 2993 h 3060"/>
                  <a:gd name="T36" fmla="*/ 1186 w 6550"/>
                  <a:gd name="T37" fmla="*/ 2923 h 3060"/>
                  <a:gd name="T38" fmla="*/ 1220 w 6550"/>
                  <a:gd name="T39" fmla="*/ 2703 h 3060"/>
                  <a:gd name="T40" fmla="*/ 1310 w 6550"/>
                  <a:gd name="T41" fmla="*/ 2587 h 3060"/>
                  <a:gd name="T42" fmla="*/ 1692 w 6550"/>
                  <a:gd name="T43" fmla="*/ 2427 h 3060"/>
                  <a:gd name="T44" fmla="*/ 2026 w 6550"/>
                  <a:gd name="T45" fmla="*/ 2669 h 3060"/>
                  <a:gd name="T46" fmla="*/ 2096 w 6550"/>
                  <a:gd name="T47" fmla="*/ 2869 h 3060"/>
                  <a:gd name="T48" fmla="*/ 2118 w 6550"/>
                  <a:gd name="T49" fmla="*/ 2955 h 3060"/>
                  <a:gd name="T50" fmla="*/ 2499 w 6550"/>
                  <a:gd name="T51" fmla="*/ 2955 h 3060"/>
                  <a:gd name="T52" fmla="*/ 4486 w 6550"/>
                  <a:gd name="T53" fmla="*/ 2959 h 3060"/>
                  <a:gd name="T54" fmla="*/ 4536 w 6550"/>
                  <a:gd name="T55" fmla="*/ 2961 h 3060"/>
                  <a:gd name="T56" fmla="*/ 4578 w 6550"/>
                  <a:gd name="T57" fmla="*/ 2677 h 3060"/>
                  <a:gd name="T58" fmla="*/ 4778 w 6550"/>
                  <a:gd name="T59" fmla="*/ 2439 h 3060"/>
                  <a:gd name="T60" fmla="*/ 5062 w 6550"/>
                  <a:gd name="T61" fmla="*/ 2409 h 3060"/>
                  <a:gd name="T62" fmla="*/ 5326 w 6550"/>
                  <a:gd name="T63" fmla="*/ 2551 h 3060"/>
                  <a:gd name="T64" fmla="*/ 5472 w 6550"/>
                  <a:gd name="T65" fmla="*/ 2809 h 3060"/>
                  <a:gd name="T66" fmla="*/ 5494 w 6550"/>
                  <a:gd name="T67" fmla="*/ 2959 h 3060"/>
                  <a:gd name="T68" fmla="*/ 5842 w 6550"/>
                  <a:gd name="T69" fmla="*/ 2961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50" h="3060">
                    <a:moveTo>
                      <a:pt x="5842" y="2961"/>
                    </a:moveTo>
                    <a:cubicBezTo>
                      <a:pt x="5954" y="2954"/>
                      <a:pt x="6052" y="2948"/>
                      <a:pt x="6154" y="2921"/>
                    </a:cubicBezTo>
                    <a:cubicBezTo>
                      <a:pt x="6256" y="2894"/>
                      <a:pt x="6391" y="2858"/>
                      <a:pt x="6454" y="2796"/>
                    </a:cubicBezTo>
                    <a:cubicBezTo>
                      <a:pt x="6517" y="2734"/>
                      <a:pt x="6518" y="2797"/>
                      <a:pt x="6534" y="2546"/>
                    </a:cubicBezTo>
                    <a:cubicBezTo>
                      <a:pt x="6550" y="2295"/>
                      <a:pt x="6546" y="1567"/>
                      <a:pt x="6548" y="1287"/>
                    </a:cubicBezTo>
                    <a:lnTo>
                      <a:pt x="6544" y="867"/>
                    </a:lnTo>
                    <a:cubicBezTo>
                      <a:pt x="6519" y="703"/>
                      <a:pt x="6498" y="442"/>
                      <a:pt x="6396" y="301"/>
                    </a:cubicBezTo>
                    <a:cubicBezTo>
                      <a:pt x="6294" y="160"/>
                      <a:pt x="6249" y="69"/>
                      <a:pt x="5932" y="23"/>
                    </a:cubicBezTo>
                    <a:lnTo>
                      <a:pt x="4492" y="25"/>
                    </a:lnTo>
                    <a:lnTo>
                      <a:pt x="2087" y="11"/>
                    </a:lnTo>
                    <a:lnTo>
                      <a:pt x="626" y="0"/>
                    </a:lnTo>
                    <a:cubicBezTo>
                      <a:pt x="308" y="27"/>
                      <a:pt x="281" y="28"/>
                      <a:pt x="177" y="170"/>
                    </a:cubicBezTo>
                    <a:cubicBezTo>
                      <a:pt x="73" y="312"/>
                      <a:pt x="30" y="429"/>
                      <a:pt x="3" y="851"/>
                    </a:cubicBezTo>
                    <a:lnTo>
                      <a:pt x="14" y="2705"/>
                    </a:lnTo>
                    <a:cubicBezTo>
                      <a:pt x="39" y="3060"/>
                      <a:pt x="0" y="2933"/>
                      <a:pt x="154" y="2980"/>
                    </a:cubicBezTo>
                    <a:lnTo>
                      <a:pt x="939" y="2985"/>
                    </a:lnTo>
                    <a:lnTo>
                      <a:pt x="1110" y="2987"/>
                    </a:lnTo>
                    <a:lnTo>
                      <a:pt x="1202" y="2993"/>
                    </a:lnTo>
                    <a:lnTo>
                      <a:pt x="1186" y="2923"/>
                    </a:lnTo>
                    <a:lnTo>
                      <a:pt x="1220" y="2703"/>
                    </a:lnTo>
                    <a:lnTo>
                      <a:pt x="1310" y="2587"/>
                    </a:lnTo>
                    <a:cubicBezTo>
                      <a:pt x="1389" y="2541"/>
                      <a:pt x="1573" y="2413"/>
                      <a:pt x="1692" y="2427"/>
                    </a:cubicBezTo>
                    <a:cubicBezTo>
                      <a:pt x="1811" y="2441"/>
                      <a:pt x="1959" y="2595"/>
                      <a:pt x="2026" y="2669"/>
                    </a:cubicBezTo>
                    <a:cubicBezTo>
                      <a:pt x="2093" y="2743"/>
                      <a:pt x="2081" y="2821"/>
                      <a:pt x="2096" y="2869"/>
                    </a:cubicBezTo>
                    <a:cubicBezTo>
                      <a:pt x="2111" y="2917"/>
                      <a:pt x="2051" y="2941"/>
                      <a:pt x="2118" y="2955"/>
                    </a:cubicBezTo>
                    <a:lnTo>
                      <a:pt x="2499" y="2955"/>
                    </a:lnTo>
                    <a:cubicBezTo>
                      <a:pt x="2894" y="2956"/>
                      <a:pt x="4147" y="2958"/>
                      <a:pt x="4486" y="2959"/>
                    </a:cubicBezTo>
                    <a:lnTo>
                      <a:pt x="4536" y="2961"/>
                    </a:lnTo>
                    <a:cubicBezTo>
                      <a:pt x="4551" y="2914"/>
                      <a:pt x="4538" y="2764"/>
                      <a:pt x="4578" y="2677"/>
                    </a:cubicBezTo>
                    <a:cubicBezTo>
                      <a:pt x="4618" y="2590"/>
                      <a:pt x="4697" y="2484"/>
                      <a:pt x="4778" y="2439"/>
                    </a:cubicBezTo>
                    <a:cubicBezTo>
                      <a:pt x="4859" y="2394"/>
                      <a:pt x="4971" y="2390"/>
                      <a:pt x="5062" y="2409"/>
                    </a:cubicBezTo>
                    <a:cubicBezTo>
                      <a:pt x="5153" y="2428"/>
                      <a:pt x="5258" y="2484"/>
                      <a:pt x="5326" y="2551"/>
                    </a:cubicBezTo>
                    <a:cubicBezTo>
                      <a:pt x="5394" y="2618"/>
                      <a:pt x="5444" y="2741"/>
                      <a:pt x="5472" y="2809"/>
                    </a:cubicBezTo>
                    <a:lnTo>
                      <a:pt x="5494" y="2959"/>
                    </a:lnTo>
                    <a:cubicBezTo>
                      <a:pt x="5556" y="2984"/>
                      <a:pt x="5770" y="2961"/>
                      <a:pt x="5842" y="2961"/>
                    </a:cubicBezTo>
                    <a:close/>
                  </a:path>
                </a:pathLst>
              </a:custGeom>
              <a:solidFill>
                <a:srgbClr val="990099"/>
              </a:solidFill>
              <a:ln>
                <a:noFill/>
              </a:ln>
              <a:extLst>
                <a:ext uri="{91240B29-F687-4F45-9708-019B960494DF}">
                  <a14:hiddenLine xmlns:a14="http://schemas.microsoft.com/office/drawing/2010/main" w="9525">
                    <a:solidFill>
                      <a:srgbClr val="FF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Oval 4">
                <a:extLst>
                  <a:ext uri="{FF2B5EF4-FFF2-40B4-BE49-F238E27FC236}">
                    <a16:creationId xmlns:a16="http://schemas.microsoft.com/office/drawing/2014/main" id="{D58AE46C-F018-8A7F-1ED0-85C314AD2032}"/>
                  </a:ext>
                </a:extLst>
              </p:cNvPr>
              <p:cNvSpPr>
                <a:spLocks noChangeArrowheads="1"/>
              </p:cNvSpPr>
              <p:nvPr/>
            </p:nvSpPr>
            <p:spPr bwMode="auto">
              <a:xfrm flipH="1">
                <a:off x="3727" y="5049"/>
                <a:ext cx="795" cy="795"/>
              </a:xfrm>
              <a:prstGeom prst="ellipse">
                <a:avLst/>
              </a:prstGeom>
              <a:solidFill>
                <a:srgbClr val="000000"/>
              </a:solidFill>
              <a:ln>
                <a:noFill/>
              </a:ln>
              <a:extLst>
                <a:ext uri="{91240B29-F687-4F45-9708-019B960494DF}">
                  <a14:hiddenLine xmlns:a14="http://schemas.microsoft.com/office/drawing/2010/main" w="9525">
                    <a:solidFill>
                      <a:srgbClr val="77206D"/>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Oval 5">
                <a:extLst>
                  <a:ext uri="{FF2B5EF4-FFF2-40B4-BE49-F238E27FC236}">
                    <a16:creationId xmlns:a16="http://schemas.microsoft.com/office/drawing/2014/main" id="{C8BE314C-8604-AF8C-9D99-C8B25C80272C}"/>
                  </a:ext>
                </a:extLst>
              </p:cNvPr>
              <p:cNvSpPr>
                <a:spLocks noChangeArrowheads="1"/>
              </p:cNvSpPr>
              <p:nvPr/>
            </p:nvSpPr>
            <p:spPr bwMode="auto">
              <a:xfrm flipH="1">
                <a:off x="7078" y="5055"/>
                <a:ext cx="795" cy="7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AutoShape 6">
                <a:extLst>
                  <a:ext uri="{FF2B5EF4-FFF2-40B4-BE49-F238E27FC236}">
                    <a16:creationId xmlns:a16="http://schemas.microsoft.com/office/drawing/2014/main" id="{314EF675-6F86-73D1-4D6F-4427EE6A7CBB}"/>
                  </a:ext>
                </a:extLst>
              </p:cNvPr>
              <p:cNvSpPr>
                <a:spLocks noChangeArrowheads="1"/>
              </p:cNvSpPr>
              <p:nvPr/>
            </p:nvSpPr>
            <p:spPr bwMode="auto">
              <a:xfrm flipH="1">
                <a:off x="7299" y="2806"/>
                <a:ext cx="624"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7">
                <a:extLst>
                  <a:ext uri="{FF2B5EF4-FFF2-40B4-BE49-F238E27FC236}">
                    <a16:creationId xmlns:a16="http://schemas.microsoft.com/office/drawing/2014/main" id="{7003D0F9-9BF0-1C40-5F17-B77EB619475B}"/>
                  </a:ext>
                </a:extLst>
              </p:cNvPr>
              <p:cNvSpPr>
                <a:spLocks/>
              </p:cNvSpPr>
              <p:nvPr/>
            </p:nvSpPr>
            <p:spPr bwMode="auto">
              <a:xfrm flipH="1">
                <a:off x="8030" y="2806"/>
                <a:ext cx="691" cy="430"/>
              </a:xfrm>
              <a:custGeom>
                <a:avLst/>
                <a:gdLst>
                  <a:gd name="T0" fmla="*/ 496 w 496"/>
                  <a:gd name="T1" fmla="*/ 0 h 430"/>
                  <a:gd name="T2" fmla="*/ 186 w 496"/>
                  <a:gd name="T3" fmla="*/ 0 h 430"/>
                  <a:gd name="T4" fmla="*/ 62 w 496"/>
                  <a:gd name="T5" fmla="*/ 98 h 430"/>
                  <a:gd name="T6" fmla="*/ 6 w 496"/>
                  <a:gd name="T7" fmla="*/ 316 h 430"/>
                  <a:gd name="T8" fmla="*/ 0 w 496"/>
                  <a:gd name="T9" fmla="*/ 422 h 430"/>
                  <a:gd name="T10" fmla="*/ 146 w 496"/>
                  <a:gd name="T11" fmla="*/ 430 h 430"/>
                  <a:gd name="T12" fmla="*/ 496 w 496"/>
                  <a:gd name="T13" fmla="*/ 430 h 430"/>
                  <a:gd name="T14" fmla="*/ 496 w 49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30">
                    <a:moveTo>
                      <a:pt x="496" y="0"/>
                    </a:moveTo>
                    <a:lnTo>
                      <a:pt x="186" y="0"/>
                    </a:lnTo>
                    <a:cubicBezTo>
                      <a:pt x="114" y="16"/>
                      <a:pt x="92" y="45"/>
                      <a:pt x="62" y="98"/>
                    </a:cubicBezTo>
                    <a:cubicBezTo>
                      <a:pt x="32" y="151"/>
                      <a:pt x="16" y="262"/>
                      <a:pt x="6" y="316"/>
                    </a:cubicBezTo>
                    <a:lnTo>
                      <a:pt x="0" y="422"/>
                    </a:lnTo>
                    <a:lnTo>
                      <a:pt x="146" y="430"/>
                    </a:lnTo>
                    <a:lnTo>
                      <a:pt x="496" y="430"/>
                    </a:lnTo>
                    <a:lnTo>
                      <a:pt x="496" y="0"/>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AutoShape 8">
                <a:extLst>
                  <a:ext uri="{FF2B5EF4-FFF2-40B4-BE49-F238E27FC236}">
                    <a16:creationId xmlns:a16="http://schemas.microsoft.com/office/drawing/2014/main" id="{AA53605E-4CBD-5ADF-C1DC-7E4CD61AB512}"/>
                  </a:ext>
                </a:extLst>
              </p:cNvPr>
              <p:cNvSpPr>
                <a:spLocks noChangeArrowheads="1"/>
              </p:cNvSpPr>
              <p:nvPr/>
            </p:nvSpPr>
            <p:spPr bwMode="auto">
              <a:xfrm flipH="1">
                <a:off x="6486" y="2806"/>
                <a:ext cx="70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AutoShape 9">
                <a:extLst>
                  <a:ext uri="{FF2B5EF4-FFF2-40B4-BE49-F238E27FC236}">
                    <a16:creationId xmlns:a16="http://schemas.microsoft.com/office/drawing/2014/main" id="{C229F210-3455-E1E3-11FD-9ADE9E79CB59}"/>
                  </a:ext>
                </a:extLst>
              </p:cNvPr>
              <p:cNvSpPr>
                <a:spLocks noChangeArrowheads="1"/>
              </p:cNvSpPr>
              <p:nvPr/>
            </p:nvSpPr>
            <p:spPr bwMode="auto">
              <a:xfrm flipH="1">
                <a:off x="5549" y="2810"/>
                <a:ext cx="83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AutoShape 10">
                <a:extLst>
                  <a:ext uri="{FF2B5EF4-FFF2-40B4-BE49-F238E27FC236}">
                    <a16:creationId xmlns:a16="http://schemas.microsoft.com/office/drawing/2014/main" id="{D1E9855D-5644-04EA-96E8-7DA06F2C8A46}"/>
                  </a:ext>
                </a:extLst>
              </p:cNvPr>
              <p:cNvSpPr>
                <a:spLocks noChangeArrowheads="1"/>
              </p:cNvSpPr>
              <p:nvPr/>
            </p:nvSpPr>
            <p:spPr bwMode="auto">
              <a:xfrm flipH="1">
                <a:off x="4782" y="2810"/>
                <a:ext cx="648"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AutoShape 11">
                <a:extLst>
                  <a:ext uri="{FF2B5EF4-FFF2-40B4-BE49-F238E27FC236}">
                    <a16:creationId xmlns:a16="http://schemas.microsoft.com/office/drawing/2014/main" id="{38FDB8FE-AA71-088D-2418-FEC079B68628}"/>
                  </a:ext>
                </a:extLst>
              </p:cNvPr>
              <p:cNvSpPr>
                <a:spLocks noChangeArrowheads="1"/>
              </p:cNvSpPr>
              <p:nvPr/>
            </p:nvSpPr>
            <p:spPr bwMode="auto">
              <a:xfrm flipH="1">
                <a:off x="3996" y="2806"/>
                <a:ext cx="666"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2">
                <a:extLst>
                  <a:ext uri="{FF2B5EF4-FFF2-40B4-BE49-F238E27FC236}">
                    <a16:creationId xmlns:a16="http://schemas.microsoft.com/office/drawing/2014/main" id="{52BEB3F7-DB69-D9D5-CBDC-FAD2AEE1F801}"/>
                  </a:ext>
                </a:extLst>
              </p:cNvPr>
              <p:cNvSpPr>
                <a:spLocks/>
              </p:cNvSpPr>
              <p:nvPr/>
            </p:nvSpPr>
            <p:spPr bwMode="auto">
              <a:xfrm flipH="1">
                <a:off x="2647" y="2804"/>
                <a:ext cx="1268" cy="432"/>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AutoShape 13">
                <a:extLst>
                  <a:ext uri="{FF2B5EF4-FFF2-40B4-BE49-F238E27FC236}">
                    <a16:creationId xmlns:a16="http://schemas.microsoft.com/office/drawing/2014/main" id="{3604EB45-F7BB-10F3-1D9B-6342438193DC}"/>
                  </a:ext>
                </a:extLst>
              </p:cNvPr>
              <p:cNvSpPr>
                <a:spLocks noChangeArrowheads="1"/>
              </p:cNvSpPr>
              <p:nvPr/>
            </p:nvSpPr>
            <p:spPr bwMode="auto">
              <a:xfrm rot="21405598" flipH="1">
                <a:off x="3633" y="4970"/>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AutoShape 14">
                <a:extLst>
                  <a:ext uri="{FF2B5EF4-FFF2-40B4-BE49-F238E27FC236}">
                    <a16:creationId xmlns:a16="http://schemas.microsoft.com/office/drawing/2014/main" id="{95AA273B-0ACB-1433-8461-8FFC608BF8E2}"/>
                  </a:ext>
                </a:extLst>
              </p:cNvPr>
              <p:cNvSpPr>
                <a:spLocks noChangeArrowheads="1"/>
              </p:cNvSpPr>
              <p:nvPr/>
            </p:nvSpPr>
            <p:spPr bwMode="auto">
              <a:xfrm flipH="1">
                <a:off x="8030" y="3835"/>
                <a:ext cx="69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AutoShape 15">
                <a:extLst>
                  <a:ext uri="{FF2B5EF4-FFF2-40B4-BE49-F238E27FC236}">
                    <a16:creationId xmlns:a16="http://schemas.microsoft.com/office/drawing/2014/main" id="{6487FB3F-9028-232A-729D-8FF73B503B1D}"/>
                  </a:ext>
                </a:extLst>
              </p:cNvPr>
              <p:cNvSpPr>
                <a:spLocks noChangeArrowheads="1"/>
              </p:cNvSpPr>
              <p:nvPr/>
            </p:nvSpPr>
            <p:spPr bwMode="auto">
              <a:xfrm flipH="1">
                <a:off x="7278" y="3835"/>
                <a:ext cx="645"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AutoShape 16">
                <a:extLst>
                  <a:ext uri="{FF2B5EF4-FFF2-40B4-BE49-F238E27FC236}">
                    <a16:creationId xmlns:a16="http://schemas.microsoft.com/office/drawing/2014/main" id="{ED2977EB-B7B5-E9CA-6D9C-094DB1E4B40E}"/>
                  </a:ext>
                </a:extLst>
              </p:cNvPr>
              <p:cNvSpPr>
                <a:spLocks noChangeArrowheads="1"/>
              </p:cNvSpPr>
              <p:nvPr/>
            </p:nvSpPr>
            <p:spPr bwMode="auto">
              <a:xfrm flipH="1">
                <a:off x="6470" y="3835"/>
                <a:ext cx="702"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AutoShape 17">
                <a:extLst>
                  <a:ext uri="{FF2B5EF4-FFF2-40B4-BE49-F238E27FC236}">
                    <a16:creationId xmlns:a16="http://schemas.microsoft.com/office/drawing/2014/main" id="{8CA3A348-FEEC-ABA5-E5D6-C6A684059272}"/>
                  </a:ext>
                </a:extLst>
              </p:cNvPr>
              <p:cNvSpPr>
                <a:spLocks noChangeArrowheads="1"/>
              </p:cNvSpPr>
              <p:nvPr/>
            </p:nvSpPr>
            <p:spPr bwMode="auto">
              <a:xfrm flipH="1">
                <a:off x="5542" y="3835"/>
                <a:ext cx="830"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AutoShape 18">
                <a:extLst>
                  <a:ext uri="{FF2B5EF4-FFF2-40B4-BE49-F238E27FC236}">
                    <a16:creationId xmlns:a16="http://schemas.microsoft.com/office/drawing/2014/main" id="{8C552C9F-5CF5-1E38-841C-CDA77FDD1F3A}"/>
                  </a:ext>
                </a:extLst>
              </p:cNvPr>
              <p:cNvSpPr>
                <a:spLocks noChangeArrowheads="1"/>
              </p:cNvSpPr>
              <p:nvPr/>
            </p:nvSpPr>
            <p:spPr bwMode="auto">
              <a:xfrm flipH="1">
                <a:off x="4782"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AutoShape 19">
                <a:extLst>
                  <a:ext uri="{FF2B5EF4-FFF2-40B4-BE49-F238E27FC236}">
                    <a16:creationId xmlns:a16="http://schemas.microsoft.com/office/drawing/2014/main" id="{8636B57C-9354-495E-61B2-D2D950048EC1}"/>
                  </a:ext>
                </a:extLst>
              </p:cNvPr>
              <p:cNvSpPr>
                <a:spLocks noChangeArrowheads="1"/>
              </p:cNvSpPr>
              <p:nvPr/>
            </p:nvSpPr>
            <p:spPr bwMode="auto">
              <a:xfrm flipH="1">
                <a:off x="4001"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AutoShape 20">
                <a:extLst>
                  <a:ext uri="{FF2B5EF4-FFF2-40B4-BE49-F238E27FC236}">
                    <a16:creationId xmlns:a16="http://schemas.microsoft.com/office/drawing/2014/main" id="{A0E9075A-861A-C86C-2F4D-D26C02D0C584}"/>
                  </a:ext>
                </a:extLst>
              </p:cNvPr>
              <p:cNvSpPr>
                <a:spLocks noChangeArrowheads="1"/>
              </p:cNvSpPr>
              <p:nvPr/>
            </p:nvSpPr>
            <p:spPr bwMode="auto">
              <a:xfrm flipH="1">
                <a:off x="3433" y="3830"/>
                <a:ext cx="468"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AutoShape 21">
                <a:extLst>
                  <a:ext uri="{FF2B5EF4-FFF2-40B4-BE49-F238E27FC236}">
                    <a16:creationId xmlns:a16="http://schemas.microsoft.com/office/drawing/2014/main" id="{C29893B7-2F73-A407-D9EE-6F615C9FA257}"/>
                  </a:ext>
                </a:extLst>
              </p:cNvPr>
              <p:cNvSpPr>
                <a:spLocks noChangeArrowheads="1"/>
              </p:cNvSpPr>
              <p:nvPr/>
            </p:nvSpPr>
            <p:spPr bwMode="auto">
              <a:xfrm flipH="1">
                <a:off x="2850" y="3813"/>
                <a:ext cx="468" cy="155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2">
                <a:extLst>
                  <a:ext uri="{FF2B5EF4-FFF2-40B4-BE49-F238E27FC236}">
                    <a16:creationId xmlns:a16="http://schemas.microsoft.com/office/drawing/2014/main" id="{E323C8B1-DEE2-CE4C-DB9B-DDAAA40409B6}"/>
                  </a:ext>
                </a:extLst>
              </p:cNvPr>
              <p:cNvSpPr>
                <a:spLocks/>
              </p:cNvSpPr>
              <p:nvPr/>
            </p:nvSpPr>
            <p:spPr bwMode="auto">
              <a:xfrm flipH="1">
                <a:off x="2568" y="3662"/>
                <a:ext cx="140" cy="1524"/>
              </a:xfrm>
              <a:custGeom>
                <a:avLst/>
                <a:gdLst>
                  <a:gd name="T0" fmla="*/ 120 w 140"/>
                  <a:gd name="T1" fmla="*/ 2 h 1524"/>
                  <a:gd name="T2" fmla="*/ 0 w 140"/>
                  <a:gd name="T3" fmla="*/ 180 h 1524"/>
                  <a:gd name="T4" fmla="*/ 2 w 140"/>
                  <a:gd name="T5" fmla="*/ 808 h 1524"/>
                  <a:gd name="T6" fmla="*/ 0 w 140"/>
                  <a:gd name="T7" fmla="*/ 1146 h 1524"/>
                  <a:gd name="T8" fmla="*/ 2 w 140"/>
                  <a:gd name="T9" fmla="*/ 1144 h 1524"/>
                  <a:gd name="T10" fmla="*/ 6 w 140"/>
                  <a:gd name="T11" fmla="*/ 1340 h 1524"/>
                  <a:gd name="T12" fmla="*/ 132 w 140"/>
                  <a:gd name="T13" fmla="*/ 1426 h 1524"/>
                  <a:gd name="T14" fmla="*/ 128 w 140"/>
                  <a:gd name="T15" fmla="*/ 754 h 1524"/>
                  <a:gd name="T16" fmla="*/ 140 w 140"/>
                  <a:gd name="T17" fmla="*/ 0 h 1524"/>
                  <a:gd name="T18" fmla="*/ 120 w 140"/>
                  <a:gd name="T19" fmla="*/ 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24">
                    <a:moveTo>
                      <a:pt x="120" y="2"/>
                    </a:moveTo>
                    <a:cubicBezTo>
                      <a:pt x="86" y="32"/>
                      <a:pt x="20" y="46"/>
                      <a:pt x="0" y="180"/>
                    </a:cubicBezTo>
                    <a:lnTo>
                      <a:pt x="2" y="808"/>
                    </a:lnTo>
                    <a:lnTo>
                      <a:pt x="0" y="1146"/>
                    </a:lnTo>
                    <a:lnTo>
                      <a:pt x="2" y="1144"/>
                    </a:lnTo>
                    <a:lnTo>
                      <a:pt x="6" y="1340"/>
                    </a:lnTo>
                    <a:cubicBezTo>
                      <a:pt x="28" y="1387"/>
                      <a:pt x="112" y="1524"/>
                      <a:pt x="132" y="1426"/>
                    </a:cubicBezTo>
                    <a:lnTo>
                      <a:pt x="128" y="754"/>
                    </a:lnTo>
                    <a:lnTo>
                      <a:pt x="140" y="0"/>
                    </a:lnTo>
                    <a:lnTo>
                      <a:pt x="120" y="2"/>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Oval 23">
                <a:extLst>
                  <a:ext uri="{FF2B5EF4-FFF2-40B4-BE49-F238E27FC236}">
                    <a16:creationId xmlns:a16="http://schemas.microsoft.com/office/drawing/2014/main" id="{CF10DB24-59F3-D6E4-6603-63C6EDA24D85}"/>
                  </a:ext>
                </a:extLst>
              </p:cNvPr>
              <p:cNvSpPr>
                <a:spLocks noChangeArrowheads="1"/>
              </p:cNvSpPr>
              <p:nvPr/>
            </p:nvSpPr>
            <p:spPr bwMode="auto">
              <a:xfrm flipH="1">
                <a:off x="7333" y="5309"/>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Oval 24">
                <a:extLst>
                  <a:ext uri="{FF2B5EF4-FFF2-40B4-BE49-F238E27FC236}">
                    <a16:creationId xmlns:a16="http://schemas.microsoft.com/office/drawing/2014/main" id="{460E9282-B2F1-859F-D048-E3278DA71E02}"/>
                  </a:ext>
                </a:extLst>
              </p:cNvPr>
              <p:cNvSpPr>
                <a:spLocks noChangeArrowheads="1"/>
              </p:cNvSpPr>
              <p:nvPr/>
            </p:nvSpPr>
            <p:spPr bwMode="auto">
              <a:xfrm flipH="1">
                <a:off x="3971" y="5291"/>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AutoShape 25">
                <a:extLst>
                  <a:ext uri="{FF2B5EF4-FFF2-40B4-BE49-F238E27FC236}">
                    <a16:creationId xmlns:a16="http://schemas.microsoft.com/office/drawing/2014/main" id="{0FF51073-1113-332C-2C6B-3245F6B058AC}"/>
                  </a:ext>
                </a:extLst>
              </p:cNvPr>
              <p:cNvSpPr>
                <a:spLocks noChangeArrowheads="1"/>
              </p:cNvSpPr>
              <p:nvPr/>
            </p:nvSpPr>
            <p:spPr bwMode="auto">
              <a:xfrm rot="21405598" flipH="1">
                <a:off x="6983" y="4926"/>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426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9BDBC-41A4-D6FA-FC35-03750CC235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AD8E1-5EC7-6704-F019-6A83434EBD14}"/>
              </a:ext>
            </a:extLst>
          </p:cNvPr>
          <p:cNvSpPr>
            <a:spLocks noGrp="1"/>
          </p:cNvSpPr>
          <p:nvPr>
            <p:ph type="ctrTitle"/>
          </p:nvPr>
        </p:nvSpPr>
        <p:spPr>
          <a:xfrm>
            <a:off x="732731" y="250520"/>
            <a:ext cx="5995807" cy="1514914"/>
          </a:xfrm>
        </p:spPr>
        <p:txBody>
          <a:bodyPr>
            <a:normAutofit fontScale="90000"/>
          </a:bodyPr>
          <a:lstStyle/>
          <a:p>
            <a:pPr algn="l"/>
            <a:r>
              <a:rPr lang="en-GB" sz="3600">
                <a:solidFill>
                  <a:srgbClr val="0033CC"/>
                </a:solidFill>
                <a:latin typeface="Arial Rounded MT Bold" panose="020F0704030504030204" pitchFamily="34" charset="0"/>
              </a:rPr>
              <a:t>Stanislas Baudry Omnibus </a:t>
            </a:r>
            <a:r>
              <a:rPr lang="en-GB">
                <a:solidFill>
                  <a:srgbClr val="000000"/>
                </a:solidFill>
                <a:latin typeface="Aptos" panose="020B0004020202020204" pitchFamily="34" charset="0"/>
              </a:rPr>
              <a:t> </a:t>
            </a:r>
            <a:br>
              <a:rPr lang="en-GB">
                <a:solidFill>
                  <a:srgbClr val="000000"/>
                </a:solidFill>
                <a:latin typeface="Segoe UI" panose="020B0502040204020203" pitchFamily="34" charset="0"/>
              </a:rPr>
            </a:br>
            <a:endParaRPr lang="en-GB"/>
          </a:p>
        </p:txBody>
      </p:sp>
      <p:sp>
        <p:nvSpPr>
          <p:cNvPr id="60" name="Rectangle 59">
            <a:extLst>
              <a:ext uri="{FF2B5EF4-FFF2-40B4-BE49-F238E27FC236}">
                <a16:creationId xmlns:a16="http://schemas.microsoft.com/office/drawing/2014/main" id="{214DE64C-1091-7D35-C9B8-3748E872D323}"/>
              </a:ext>
              <a:ext uri="{C183D7F6-B498-43B3-948B-1728B52AA6E4}">
                <adec:decorative xmlns:adec="http://schemas.microsoft.com/office/drawing/2017/decorative" val="1"/>
              </a:ext>
            </a:extLst>
          </p:cNvPr>
          <p:cNvSpPr/>
          <p:nvPr/>
        </p:nvSpPr>
        <p:spPr>
          <a:xfrm>
            <a:off x="5518298" y="6557840"/>
            <a:ext cx="1280935" cy="311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F0C6E0E4-CB28-A9F6-95C5-A6A5AAB33135}"/>
              </a:ext>
            </a:extLst>
          </p:cNvPr>
          <p:cNvSpPr txBox="1"/>
          <p:nvPr/>
        </p:nvSpPr>
        <p:spPr>
          <a:xfrm>
            <a:off x="761714" y="1000024"/>
            <a:ext cx="6167637" cy="4431983"/>
          </a:xfrm>
          <a:prstGeom prst="rect">
            <a:avLst/>
          </a:prstGeom>
          <a:noFill/>
        </p:spPr>
        <p:txBody>
          <a:bodyPr wrap="square" rtlCol="0">
            <a:spAutoFit/>
          </a:bodyPr>
          <a:lstStyle/>
          <a:p>
            <a:r>
              <a:rPr lang="en-GB" sz="2400">
                <a:solidFill>
                  <a:schemeClr val="tx1">
                    <a:lumMod val="75000"/>
                    <a:lumOff val="25000"/>
                  </a:schemeClr>
                </a:solidFill>
                <a:latin typeface="Arial Rounded MT Bold" panose="020F0704030504030204" pitchFamily="34" charset="0"/>
              </a:rPr>
              <a:t>The first public bus system was introduced in Nantes, France, by Stanislas Baudry in 1826. </a:t>
            </a:r>
          </a:p>
          <a:p>
            <a:endParaRPr lang="en-GB" sz="2400">
              <a:solidFill>
                <a:schemeClr val="tx1">
                  <a:lumMod val="75000"/>
                  <a:lumOff val="25000"/>
                </a:schemeClr>
              </a:solidFill>
              <a:latin typeface="Arial Rounded MT Bold" panose="020F0704030504030204" pitchFamily="34" charset="0"/>
            </a:endParaRPr>
          </a:p>
          <a:p>
            <a:r>
              <a:rPr lang="en-GB" sz="2400">
                <a:solidFill>
                  <a:schemeClr val="tx1">
                    <a:lumMod val="75000"/>
                    <a:lumOff val="25000"/>
                  </a:schemeClr>
                </a:solidFill>
                <a:latin typeface="Arial Rounded MT Bold" panose="020F0704030504030204" pitchFamily="34" charset="0"/>
              </a:rPr>
              <a:t>These </a:t>
            </a:r>
            <a:r>
              <a:rPr lang="en-GB" sz="2400" i="1">
                <a:solidFill>
                  <a:schemeClr val="tx1">
                    <a:lumMod val="75000"/>
                    <a:lumOff val="25000"/>
                  </a:schemeClr>
                </a:solidFill>
                <a:latin typeface="Arial Rounded MT Bold" panose="020F0704030504030204" pitchFamily="34" charset="0"/>
              </a:rPr>
              <a:t>omnibuses</a:t>
            </a:r>
            <a:r>
              <a:rPr lang="en-GB" sz="2400">
                <a:solidFill>
                  <a:schemeClr val="tx1">
                    <a:lumMod val="75000"/>
                    <a:lumOff val="25000"/>
                  </a:schemeClr>
                </a:solidFill>
                <a:latin typeface="Arial Rounded MT Bold" panose="020F0704030504030204" pitchFamily="34" charset="0"/>
              </a:rPr>
              <a:t> (from the </a:t>
            </a:r>
            <a:r>
              <a:rPr lang="en-GB" sz="2400" err="1">
                <a:solidFill>
                  <a:schemeClr val="tx1">
                    <a:lumMod val="75000"/>
                    <a:lumOff val="25000"/>
                  </a:schemeClr>
                </a:solidFill>
                <a:latin typeface="Arial Rounded MT Bold" panose="020F0704030504030204" pitchFamily="34" charset="0"/>
              </a:rPr>
              <a:t>latin</a:t>
            </a:r>
            <a:r>
              <a:rPr lang="en-GB" sz="2400">
                <a:solidFill>
                  <a:schemeClr val="tx1">
                    <a:lumMod val="75000"/>
                    <a:lumOff val="25000"/>
                  </a:schemeClr>
                </a:solidFill>
                <a:latin typeface="Arial Rounded MT Bold" panose="020F0704030504030204" pitchFamily="34" charset="0"/>
              </a:rPr>
              <a:t> meaning, 'for all') were horse-drawn carriages that could carry up to 16 passengers.</a:t>
            </a:r>
          </a:p>
          <a:p>
            <a:endParaRPr lang="en-GB">
              <a:solidFill>
                <a:srgbClr val="008080"/>
              </a:solidFill>
              <a:latin typeface="Arial Rounded MT Bold" panose="020F0704030504030204" pitchFamily="34" charset="0"/>
            </a:endParaRPr>
          </a:p>
          <a:p>
            <a:r>
              <a:rPr lang="en-GB" sz="2000">
                <a:solidFill>
                  <a:srgbClr val="008080"/>
                </a:solidFill>
                <a:latin typeface="Arial Rounded MT Bold" panose="020F0704030504030204" pitchFamily="34" charset="0"/>
              </a:rPr>
              <a:t>Find out more about the history of buses at </a:t>
            </a:r>
          </a:p>
          <a:p>
            <a:r>
              <a:rPr lang="en-GB">
                <a:solidFill>
                  <a:schemeClr val="tx1">
                    <a:lumMod val="75000"/>
                    <a:lumOff val="25000"/>
                  </a:schemeClr>
                </a:solidFill>
                <a:latin typeface="Arial Rounded MT Bold" panose="020F0704030504030204" pitchFamily="34" charset="0"/>
                <a:hlinkClick r:id="rId2"/>
              </a:rPr>
              <a:t>https://artsandculture.google.com/story/a-brief-history-of-buses/vQVBCgQMbTStvg?hl=en</a:t>
            </a:r>
            <a:endParaRPr lang="en-GB">
              <a:solidFill>
                <a:schemeClr val="tx1">
                  <a:lumMod val="75000"/>
                  <a:lumOff val="25000"/>
                </a:schemeClr>
              </a:solidFill>
              <a:latin typeface="Arial Rounded MT Bold" panose="020F0704030504030204" pitchFamily="34" charset="0"/>
            </a:endParaRPr>
          </a:p>
          <a:p>
            <a:endParaRPr lang="en-GB"/>
          </a:p>
        </p:txBody>
      </p:sp>
      <p:pic>
        <p:nvPicPr>
          <p:cNvPr id="1026" name="Picture 2" descr="drawing of Stanislas Baudry's omnibus">
            <a:hlinkClick r:id="rId3"/>
            <a:extLst>
              <a:ext uri="{FF2B5EF4-FFF2-40B4-BE49-F238E27FC236}">
                <a16:creationId xmlns:a16="http://schemas.microsoft.com/office/drawing/2014/main" id="{5CF85239-A37E-3B73-96AF-0BB59AAACB9A}"/>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521106" y="1550654"/>
            <a:ext cx="5482519" cy="2643460"/>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descr="decorative bus icons for a double, single decker and open top bus">
            <a:extLst>
              <a:ext uri="{FF2B5EF4-FFF2-40B4-BE49-F238E27FC236}">
                <a16:creationId xmlns:a16="http://schemas.microsoft.com/office/drawing/2014/main" id="{1D91EFDE-57DD-D785-CCBD-7BFD8DA3F682}"/>
              </a:ext>
            </a:extLst>
          </p:cNvPr>
          <p:cNvGrpSpPr/>
          <p:nvPr/>
        </p:nvGrpSpPr>
        <p:grpSpPr>
          <a:xfrm>
            <a:off x="-46276" y="5317625"/>
            <a:ext cx="12316246" cy="1499100"/>
            <a:chOff x="-46276" y="5317625"/>
            <a:chExt cx="12316246" cy="1499100"/>
          </a:xfrm>
        </p:grpSpPr>
        <p:sp>
          <p:nvSpPr>
            <p:cNvPr id="68" name="Rectangle 67">
              <a:extLst>
                <a:ext uri="{FF2B5EF4-FFF2-40B4-BE49-F238E27FC236}">
                  <a16:creationId xmlns:a16="http://schemas.microsoft.com/office/drawing/2014/main" id="{8D8ED29D-14EE-0FDA-3394-DADEED5D5DB0}"/>
                </a:ext>
              </a:extLst>
            </p:cNvPr>
            <p:cNvSpPr/>
            <p:nvPr/>
          </p:nvSpPr>
          <p:spPr>
            <a:xfrm flipV="1">
              <a:off x="-46276" y="6663815"/>
              <a:ext cx="12316246" cy="7733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26">
              <a:extLst>
                <a:ext uri="{FF2B5EF4-FFF2-40B4-BE49-F238E27FC236}">
                  <a16:creationId xmlns:a16="http://schemas.microsoft.com/office/drawing/2014/main" id="{5A0D4196-A2B9-9181-0CA8-C91122240496}"/>
                </a:ext>
              </a:extLst>
            </p:cNvPr>
            <p:cNvGrpSpPr>
              <a:grpSpLocks/>
            </p:cNvGrpSpPr>
            <p:nvPr/>
          </p:nvGrpSpPr>
          <p:grpSpPr bwMode="auto">
            <a:xfrm>
              <a:off x="7834548" y="5317625"/>
              <a:ext cx="3188032" cy="1486400"/>
              <a:chOff x="2090" y="8718"/>
              <a:chExt cx="7107" cy="3596"/>
            </a:xfrm>
          </p:grpSpPr>
          <p:sp>
            <p:nvSpPr>
              <p:cNvPr id="1035" name="Freeform 27">
                <a:extLst>
                  <a:ext uri="{FF2B5EF4-FFF2-40B4-BE49-F238E27FC236}">
                    <a16:creationId xmlns:a16="http://schemas.microsoft.com/office/drawing/2014/main" id="{BBA833F7-FF1F-8322-7197-E15DE36DB621}"/>
                  </a:ext>
                </a:extLst>
              </p:cNvPr>
              <p:cNvSpPr>
                <a:spLocks/>
              </p:cNvSpPr>
              <p:nvPr/>
            </p:nvSpPr>
            <p:spPr bwMode="auto">
              <a:xfrm>
                <a:off x="2090" y="8718"/>
                <a:ext cx="7107" cy="3050"/>
              </a:xfrm>
              <a:custGeom>
                <a:avLst/>
                <a:gdLst>
                  <a:gd name="T0" fmla="*/ 1096 w 7107"/>
                  <a:gd name="T1" fmla="*/ 2884 h 3050"/>
                  <a:gd name="T2" fmla="*/ 1146 w 7107"/>
                  <a:gd name="T3" fmla="*/ 2726 h 3050"/>
                  <a:gd name="T4" fmla="*/ 1222 w 7107"/>
                  <a:gd name="T5" fmla="*/ 2592 h 3050"/>
                  <a:gd name="T6" fmla="*/ 1514 w 7107"/>
                  <a:gd name="T7" fmla="*/ 2456 h 3050"/>
                  <a:gd name="T8" fmla="*/ 1824 w 7107"/>
                  <a:gd name="T9" fmla="*/ 2584 h 3050"/>
                  <a:gd name="T10" fmla="*/ 1992 w 7107"/>
                  <a:gd name="T11" fmla="*/ 2888 h 3050"/>
                  <a:gd name="T12" fmla="*/ 1998 w 7107"/>
                  <a:gd name="T13" fmla="*/ 3026 h 3050"/>
                  <a:gd name="T14" fmla="*/ 2450 w 7107"/>
                  <a:gd name="T15" fmla="*/ 3033 h 3050"/>
                  <a:gd name="T16" fmla="*/ 2854 w 7107"/>
                  <a:gd name="T17" fmla="*/ 3033 h 3050"/>
                  <a:gd name="T18" fmla="*/ 4948 w 7107"/>
                  <a:gd name="T19" fmla="*/ 3010 h 3050"/>
                  <a:gd name="T20" fmla="*/ 5101 w 7107"/>
                  <a:gd name="T21" fmla="*/ 3006 h 3050"/>
                  <a:gd name="T22" fmla="*/ 5166 w 7107"/>
                  <a:gd name="T23" fmla="*/ 2760 h 3050"/>
                  <a:gd name="T24" fmla="*/ 5196 w 7107"/>
                  <a:gd name="T25" fmla="*/ 2694 h 3050"/>
                  <a:gd name="T26" fmla="*/ 5316 w 7107"/>
                  <a:gd name="T27" fmla="*/ 2544 h 3050"/>
                  <a:gd name="T28" fmla="*/ 5632 w 7107"/>
                  <a:gd name="T29" fmla="*/ 2456 h 3050"/>
                  <a:gd name="T30" fmla="*/ 5882 w 7107"/>
                  <a:gd name="T31" fmla="*/ 2604 h 3050"/>
                  <a:gd name="T32" fmla="*/ 6040 w 7107"/>
                  <a:gd name="T33" fmla="*/ 2899 h 3050"/>
                  <a:gd name="T34" fmla="*/ 6040 w 7107"/>
                  <a:gd name="T35" fmla="*/ 2991 h 3050"/>
                  <a:gd name="T36" fmla="*/ 6535 w 7107"/>
                  <a:gd name="T37" fmla="*/ 2982 h 3050"/>
                  <a:gd name="T38" fmla="*/ 7000 w 7107"/>
                  <a:gd name="T39" fmla="*/ 2980 h 3050"/>
                  <a:gd name="T40" fmla="*/ 7090 w 7107"/>
                  <a:gd name="T41" fmla="*/ 2471 h 3050"/>
                  <a:gd name="T42" fmla="*/ 7101 w 7107"/>
                  <a:gd name="T43" fmla="*/ 1192 h 3050"/>
                  <a:gd name="T44" fmla="*/ 7092 w 7107"/>
                  <a:gd name="T45" fmla="*/ 193 h 3050"/>
                  <a:gd name="T46" fmla="*/ 7049 w 7107"/>
                  <a:gd name="T47" fmla="*/ 38 h 3050"/>
                  <a:gd name="T48" fmla="*/ 6819 w 7107"/>
                  <a:gd name="T49" fmla="*/ 24 h 3050"/>
                  <a:gd name="T50" fmla="*/ 6589 w 7107"/>
                  <a:gd name="T51" fmla="*/ 936 h 3050"/>
                  <a:gd name="T52" fmla="*/ 4914 w 7107"/>
                  <a:gd name="T53" fmla="*/ 944 h 3050"/>
                  <a:gd name="T54" fmla="*/ 2231 w 7107"/>
                  <a:gd name="T55" fmla="*/ 946 h 3050"/>
                  <a:gd name="T56" fmla="*/ 2216 w 7107"/>
                  <a:gd name="T57" fmla="*/ 29 h 3050"/>
                  <a:gd name="T58" fmla="*/ 862 w 7107"/>
                  <a:gd name="T59" fmla="*/ 29 h 3050"/>
                  <a:gd name="T60" fmla="*/ 463 w 7107"/>
                  <a:gd name="T61" fmla="*/ 174 h 3050"/>
                  <a:gd name="T62" fmla="*/ 199 w 7107"/>
                  <a:gd name="T63" fmla="*/ 895 h 3050"/>
                  <a:gd name="T64" fmla="*/ 44 w 7107"/>
                  <a:gd name="T65" fmla="*/ 2033 h 3050"/>
                  <a:gd name="T66" fmla="*/ 46 w 7107"/>
                  <a:gd name="T67" fmla="*/ 2625 h 3050"/>
                  <a:gd name="T68" fmla="*/ 3 w 7107"/>
                  <a:gd name="T69" fmla="*/ 2771 h 3050"/>
                  <a:gd name="T70" fmla="*/ 30 w 7107"/>
                  <a:gd name="T71" fmla="*/ 2921 h 3050"/>
                  <a:gd name="T72" fmla="*/ 120 w 7107"/>
                  <a:gd name="T73" fmla="*/ 3010 h 3050"/>
                  <a:gd name="T74" fmla="*/ 240 w 7107"/>
                  <a:gd name="T75" fmla="*/ 3038 h 3050"/>
                  <a:gd name="T76" fmla="*/ 598 w 7107"/>
                  <a:gd name="T77" fmla="*/ 3044 h 3050"/>
                  <a:gd name="T78" fmla="*/ 1056 w 7107"/>
                  <a:gd name="T79" fmla="*/ 3040 h 3050"/>
                  <a:gd name="T80" fmla="*/ 1096 w 7107"/>
                  <a:gd name="T81" fmla="*/ 2884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7" h="3050">
                    <a:moveTo>
                      <a:pt x="1096" y="2884"/>
                    </a:moveTo>
                    <a:lnTo>
                      <a:pt x="1146" y="2726"/>
                    </a:lnTo>
                    <a:lnTo>
                      <a:pt x="1222" y="2592"/>
                    </a:lnTo>
                    <a:cubicBezTo>
                      <a:pt x="1283" y="2547"/>
                      <a:pt x="1414" y="2457"/>
                      <a:pt x="1514" y="2456"/>
                    </a:cubicBezTo>
                    <a:cubicBezTo>
                      <a:pt x="1614" y="2455"/>
                      <a:pt x="1744" y="2512"/>
                      <a:pt x="1824" y="2584"/>
                    </a:cubicBezTo>
                    <a:cubicBezTo>
                      <a:pt x="1904" y="2656"/>
                      <a:pt x="1963" y="2814"/>
                      <a:pt x="1992" y="2888"/>
                    </a:cubicBezTo>
                    <a:lnTo>
                      <a:pt x="1998" y="3026"/>
                    </a:lnTo>
                    <a:cubicBezTo>
                      <a:pt x="2074" y="3050"/>
                      <a:pt x="2307" y="3032"/>
                      <a:pt x="2450" y="3033"/>
                    </a:cubicBezTo>
                    <a:lnTo>
                      <a:pt x="2854" y="3033"/>
                    </a:lnTo>
                    <a:cubicBezTo>
                      <a:pt x="3270" y="3030"/>
                      <a:pt x="4574" y="3015"/>
                      <a:pt x="4948" y="3010"/>
                    </a:cubicBezTo>
                    <a:lnTo>
                      <a:pt x="5101" y="3006"/>
                    </a:lnTo>
                    <a:cubicBezTo>
                      <a:pt x="5137" y="2964"/>
                      <a:pt x="5150" y="2812"/>
                      <a:pt x="5166" y="2760"/>
                    </a:cubicBezTo>
                    <a:cubicBezTo>
                      <a:pt x="5182" y="2708"/>
                      <a:pt x="5171" y="2730"/>
                      <a:pt x="5196" y="2694"/>
                    </a:cubicBezTo>
                    <a:cubicBezTo>
                      <a:pt x="5221" y="2658"/>
                      <a:pt x="5244" y="2584"/>
                      <a:pt x="5316" y="2544"/>
                    </a:cubicBezTo>
                    <a:cubicBezTo>
                      <a:pt x="5388" y="2504"/>
                      <a:pt x="5538" y="2446"/>
                      <a:pt x="5632" y="2456"/>
                    </a:cubicBezTo>
                    <a:cubicBezTo>
                      <a:pt x="5726" y="2466"/>
                      <a:pt x="5814" y="2530"/>
                      <a:pt x="5882" y="2604"/>
                    </a:cubicBezTo>
                    <a:cubicBezTo>
                      <a:pt x="5950" y="2678"/>
                      <a:pt x="6014" y="2834"/>
                      <a:pt x="6040" y="2899"/>
                    </a:cubicBezTo>
                    <a:lnTo>
                      <a:pt x="6040" y="2991"/>
                    </a:lnTo>
                    <a:lnTo>
                      <a:pt x="6535" y="2982"/>
                    </a:lnTo>
                    <a:lnTo>
                      <a:pt x="7000" y="2980"/>
                    </a:lnTo>
                    <a:cubicBezTo>
                      <a:pt x="7093" y="2895"/>
                      <a:pt x="7074" y="2769"/>
                      <a:pt x="7090" y="2471"/>
                    </a:cubicBezTo>
                    <a:cubicBezTo>
                      <a:pt x="7107" y="2172"/>
                      <a:pt x="7101" y="1572"/>
                      <a:pt x="7101" y="1192"/>
                    </a:cubicBezTo>
                    <a:lnTo>
                      <a:pt x="7092" y="193"/>
                    </a:lnTo>
                    <a:cubicBezTo>
                      <a:pt x="7083" y="0"/>
                      <a:pt x="7095" y="66"/>
                      <a:pt x="7049" y="38"/>
                    </a:cubicBezTo>
                    <a:lnTo>
                      <a:pt x="6819" y="24"/>
                    </a:lnTo>
                    <a:lnTo>
                      <a:pt x="6589" y="936"/>
                    </a:lnTo>
                    <a:lnTo>
                      <a:pt x="4914" y="944"/>
                    </a:lnTo>
                    <a:lnTo>
                      <a:pt x="2231" y="946"/>
                    </a:lnTo>
                    <a:lnTo>
                      <a:pt x="2216" y="29"/>
                    </a:lnTo>
                    <a:lnTo>
                      <a:pt x="862" y="29"/>
                    </a:lnTo>
                    <a:cubicBezTo>
                      <a:pt x="570" y="53"/>
                      <a:pt x="574" y="30"/>
                      <a:pt x="463" y="174"/>
                    </a:cubicBezTo>
                    <a:cubicBezTo>
                      <a:pt x="353" y="318"/>
                      <a:pt x="269" y="584"/>
                      <a:pt x="199" y="895"/>
                    </a:cubicBezTo>
                    <a:cubicBezTo>
                      <a:pt x="129" y="1205"/>
                      <a:pt x="70" y="1745"/>
                      <a:pt x="44" y="2033"/>
                    </a:cubicBezTo>
                    <a:cubicBezTo>
                      <a:pt x="19" y="2321"/>
                      <a:pt x="54" y="2502"/>
                      <a:pt x="46" y="2625"/>
                    </a:cubicBezTo>
                    <a:lnTo>
                      <a:pt x="3" y="2771"/>
                    </a:lnTo>
                    <a:cubicBezTo>
                      <a:pt x="0" y="2820"/>
                      <a:pt x="11" y="2881"/>
                      <a:pt x="30" y="2921"/>
                    </a:cubicBezTo>
                    <a:cubicBezTo>
                      <a:pt x="49" y="2961"/>
                      <a:pt x="85" y="2990"/>
                      <a:pt x="120" y="3010"/>
                    </a:cubicBezTo>
                    <a:lnTo>
                      <a:pt x="240" y="3038"/>
                    </a:lnTo>
                    <a:lnTo>
                      <a:pt x="598" y="3044"/>
                    </a:lnTo>
                    <a:lnTo>
                      <a:pt x="1056" y="3040"/>
                    </a:lnTo>
                    <a:lnTo>
                      <a:pt x="1096" y="2884"/>
                    </a:lnTo>
                    <a:close/>
                  </a:path>
                </a:pathLst>
              </a:custGeom>
              <a:solidFill>
                <a:srgbClr val="60CAF3"/>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AutoShape 28">
                <a:extLst>
                  <a:ext uri="{FF2B5EF4-FFF2-40B4-BE49-F238E27FC236}">
                    <a16:creationId xmlns:a16="http://schemas.microsoft.com/office/drawing/2014/main" id="{D544D276-AF21-BEFD-C8FB-E0F86302E17C}"/>
                  </a:ext>
                </a:extLst>
              </p:cNvPr>
              <p:cNvSpPr>
                <a:spLocks noChangeArrowheads="1"/>
              </p:cNvSpPr>
              <p:nvPr/>
            </p:nvSpPr>
            <p:spPr bwMode="auto">
              <a:xfrm flipH="1">
                <a:off x="3300" y="8980"/>
                <a:ext cx="890" cy="663"/>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Freeform 29">
                <a:extLst>
                  <a:ext uri="{FF2B5EF4-FFF2-40B4-BE49-F238E27FC236}">
                    <a16:creationId xmlns:a16="http://schemas.microsoft.com/office/drawing/2014/main" id="{FE7B8FE5-80ED-75F1-A137-BE50BB371578}"/>
                  </a:ext>
                </a:extLst>
              </p:cNvPr>
              <p:cNvSpPr>
                <a:spLocks/>
              </p:cNvSpPr>
              <p:nvPr/>
            </p:nvSpPr>
            <p:spPr bwMode="auto">
              <a:xfrm flipH="1">
                <a:off x="2496" y="8980"/>
                <a:ext cx="742" cy="663"/>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AutoShape 30">
                <a:extLst>
                  <a:ext uri="{FF2B5EF4-FFF2-40B4-BE49-F238E27FC236}">
                    <a16:creationId xmlns:a16="http://schemas.microsoft.com/office/drawing/2014/main" id="{4A175D9D-E0C2-92C4-DDB0-1A4B8C398A02}"/>
                  </a:ext>
                </a:extLst>
              </p:cNvPr>
              <p:cNvSpPr>
                <a:spLocks noChangeArrowheads="1"/>
              </p:cNvSpPr>
              <p:nvPr/>
            </p:nvSpPr>
            <p:spPr bwMode="auto">
              <a:xfrm flipH="1">
                <a:off x="8386" y="10236"/>
                <a:ext cx="535"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AutoShape 31">
                <a:extLst>
                  <a:ext uri="{FF2B5EF4-FFF2-40B4-BE49-F238E27FC236}">
                    <a16:creationId xmlns:a16="http://schemas.microsoft.com/office/drawing/2014/main" id="{C7BE8708-CA64-BAC1-09CD-C343529C9B4B}"/>
                  </a:ext>
                </a:extLst>
              </p:cNvPr>
              <p:cNvSpPr>
                <a:spLocks noChangeArrowheads="1"/>
              </p:cNvSpPr>
              <p:nvPr/>
            </p:nvSpPr>
            <p:spPr bwMode="auto">
              <a:xfrm flipH="1">
                <a:off x="7332" y="10236"/>
                <a:ext cx="900"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AutoShape 32">
                <a:extLst>
                  <a:ext uri="{FF2B5EF4-FFF2-40B4-BE49-F238E27FC236}">
                    <a16:creationId xmlns:a16="http://schemas.microsoft.com/office/drawing/2014/main" id="{244BD16A-5911-E766-0E88-3C41E6CCEC49}"/>
                  </a:ext>
                </a:extLst>
              </p:cNvPr>
              <p:cNvSpPr>
                <a:spLocks noChangeArrowheads="1"/>
              </p:cNvSpPr>
              <p:nvPr/>
            </p:nvSpPr>
            <p:spPr bwMode="auto">
              <a:xfrm flipH="1">
                <a:off x="4221" y="10249"/>
                <a:ext cx="1052" cy="726"/>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AutoShape 33">
                <a:extLst>
                  <a:ext uri="{FF2B5EF4-FFF2-40B4-BE49-F238E27FC236}">
                    <a16:creationId xmlns:a16="http://schemas.microsoft.com/office/drawing/2014/main" id="{7176392D-8256-8557-117E-8C06094D15F8}"/>
                  </a:ext>
                </a:extLst>
              </p:cNvPr>
              <p:cNvSpPr>
                <a:spLocks noChangeArrowheads="1"/>
              </p:cNvSpPr>
              <p:nvPr/>
            </p:nvSpPr>
            <p:spPr bwMode="auto">
              <a:xfrm flipH="1">
                <a:off x="3157" y="10242"/>
                <a:ext cx="931"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AutoShape 34">
                <a:extLst>
                  <a:ext uri="{FF2B5EF4-FFF2-40B4-BE49-F238E27FC236}">
                    <a16:creationId xmlns:a16="http://schemas.microsoft.com/office/drawing/2014/main" id="{2EA2911B-57FB-DCC6-41EA-4B702E483292}"/>
                  </a:ext>
                </a:extLst>
              </p:cNvPr>
              <p:cNvSpPr>
                <a:spLocks noChangeArrowheads="1"/>
              </p:cNvSpPr>
              <p:nvPr/>
            </p:nvSpPr>
            <p:spPr bwMode="auto">
              <a:xfrm flipH="1">
                <a:off x="2776" y="10249"/>
                <a:ext cx="250"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Freeform 35">
                <a:extLst>
                  <a:ext uri="{FF2B5EF4-FFF2-40B4-BE49-F238E27FC236}">
                    <a16:creationId xmlns:a16="http://schemas.microsoft.com/office/drawing/2014/main" id="{B8F3B426-DE45-3F5D-31D6-C596898F6D81}"/>
                  </a:ext>
                </a:extLst>
              </p:cNvPr>
              <p:cNvSpPr>
                <a:spLocks/>
              </p:cNvSpPr>
              <p:nvPr/>
            </p:nvSpPr>
            <p:spPr bwMode="auto">
              <a:xfrm>
                <a:off x="2170" y="10250"/>
                <a:ext cx="149" cy="1024"/>
              </a:xfrm>
              <a:custGeom>
                <a:avLst/>
                <a:gdLst>
                  <a:gd name="T0" fmla="*/ 134 w 149"/>
                  <a:gd name="T1" fmla="*/ 1023 h 1024"/>
                  <a:gd name="T2" fmla="*/ 44 w 149"/>
                  <a:gd name="T3" fmla="*/ 885 h 1024"/>
                  <a:gd name="T4" fmla="*/ 0 w 149"/>
                  <a:gd name="T5" fmla="*/ 620 h 1024"/>
                  <a:gd name="T6" fmla="*/ 15 w 149"/>
                  <a:gd name="T7" fmla="*/ 420 h 1024"/>
                  <a:gd name="T8" fmla="*/ 48 w 149"/>
                  <a:gd name="T9" fmla="*/ 147 h 1024"/>
                  <a:gd name="T10" fmla="*/ 49 w 149"/>
                  <a:gd name="T11" fmla="*/ 149 h 1024"/>
                  <a:gd name="T12" fmla="*/ 53 w 149"/>
                  <a:gd name="T13" fmla="*/ 0 h 1024"/>
                  <a:gd name="T14" fmla="*/ 146 w 149"/>
                  <a:gd name="T15" fmla="*/ 10 h 1024"/>
                  <a:gd name="T16" fmla="*/ 142 w 149"/>
                  <a:gd name="T17" fmla="*/ 448 h 1024"/>
                  <a:gd name="T18" fmla="*/ 149 w 149"/>
                  <a:gd name="T19" fmla="*/ 1024 h 1024"/>
                  <a:gd name="T20" fmla="*/ 134 w 149"/>
                  <a:gd name="T21" fmla="*/ 102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024">
                    <a:moveTo>
                      <a:pt x="134" y="1023"/>
                    </a:moveTo>
                    <a:cubicBezTo>
                      <a:pt x="117" y="1000"/>
                      <a:pt x="66" y="952"/>
                      <a:pt x="44" y="885"/>
                    </a:cubicBezTo>
                    <a:cubicBezTo>
                      <a:pt x="22" y="818"/>
                      <a:pt x="5" y="697"/>
                      <a:pt x="0" y="620"/>
                    </a:cubicBezTo>
                    <a:lnTo>
                      <a:pt x="15" y="420"/>
                    </a:lnTo>
                    <a:lnTo>
                      <a:pt x="48" y="147"/>
                    </a:lnTo>
                    <a:lnTo>
                      <a:pt x="49" y="149"/>
                    </a:lnTo>
                    <a:lnTo>
                      <a:pt x="53" y="0"/>
                    </a:lnTo>
                    <a:lnTo>
                      <a:pt x="146" y="10"/>
                    </a:lnTo>
                    <a:lnTo>
                      <a:pt x="142" y="448"/>
                    </a:lnTo>
                    <a:lnTo>
                      <a:pt x="149" y="1024"/>
                    </a:lnTo>
                    <a:lnTo>
                      <a:pt x="134" y="1023"/>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Oval 36">
                <a:extLst>
                  <a:ext uri="{FF2B5EF4-FFF2-40B4-BE49-F238E27FC236}">
                    <a16:creationId xmlns:a16="http://schemas.microsoft.com/office/drawing/2014/main" id="{F37D23C6-F5EA-52C4-6A27-06EF58BB490D}"/>
                  </a:ext>
                </a:extLst>
              </p:cNvPr>
              <p:cNvSpPr>
                <a:spLocks noChangeArrowheads="1"/>
              </p:cNvSpPr>
              <p:nvPr/>
            </p:nvSpPr>
            <p:spPr bwMode="auto">
              <a:xfrm flipH="1">
                <a:off x="7285"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Oval 37">
                <a:extLst>
                  <a:ext uri="{FF2B5EF4-FFF2-40B4-BE49-F238E27FC236}">
                    <a16:creationId xmlns:a16="http://schemas.microsoft.com/office/drawing/2014/main" id="{F2E8F249-33D1-5B12-E6F7-2FDB1B464541}"/>
                  </a:ext>
                </a:extLst>
              </p:cNvPr>
              <p:cNvSpPr>
                <a:spLocks noChangeArrowheads="1"/>
              </p:cNvSpPr>
              <p:nvPr/>
            </p:nvSpPr>
            <p:spPr bwMode="auto">
              <a:xfrm flipH="1">
                <a:off x="7528"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AutoShape 38">
                <a:extLst>
                  <a:ext uri="{FF2B5EF4-FFF2-40B4-BE49-F238E27FC236}">
                    <a16:creationId xmlns:a16="http://schemas.microsoft.com/office/drawing/2014/main" id="{1A851204-2069-AC7D-F610-B8146062312E}"/>
                  </a:ext>
                </a:extLst>
              </p:cNvPr>
              <p:cNvSpPr>
                <a:spLocks noChangeArrowheads="1"/>
              </p:cNvSpPr>
              <p:nvPr/>
            </p:nvSpPr>
            <p:spPr bwMode="auto">
              <a:xfrm flipH="1">
                <a:off x="2456" y="10249"/>
                <a:ext cx="251"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Oval 39">
                <a:extLst>
                  <a:ext uri="{FF2B5EF4-FFF2-40B4-BE49-F238E27FC236}">
                    <a16:creationId xmlns:a16="http://schemas.microsoft.com/office/drawing/2014/main" id="{29EF064E-3847-D6A1-78E5-20569B7ED593}"/>
                  </a:ext>
                </a:extLst>
              </p:cNvPr>
              <p:cNvSpPr>
                <a:spLocks noChangeArrowheads="1"/>
              </p:cNvSpPr>
              <p:nvPr/>
            </p:nvSpPr>
            <p:spPr bwMode="auto">
              <a:xfrm flipH="1">
                <a:off x="3237"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Oval 40">
                <a:extLst>
                  <a:ext uri="{FF2B5EF4-FFF2-40B4-BE49-F238E27FC236}">
                    <a16:creationId xmlns:a16="http://schemas.microsoft.com/office/drawing/2014/main" id="{107C599E-561E-3757-0134-99231540563E}"/>
                  </a:ext>
                </a:extLst>
              </p:cNvPr>
              <p:cNvSpPr>
                <a:spLocks noChangeArrowheads="1"/>
              </p:cNvSpPr>
              <p:nvPr/>
            </p:nvSpPr>
            <p:spPr bwMode="auto">
              <a:xfrm flipH="1">
                <a:off x="3480"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AutoShape 41">
                <a:extLst>
                  <a:ext uri="{FF2B5EF4-FFF2-40B4-BE49-F238E27FC236}">
                    <a16:creationId xmlns:a16="http://schemas.microsoft.com/office/drawing/2014/main" id="{13EE10E1-6532-5BA6-0106-107FA84508DA}"/>
                  </a:ext>
                </a:extLst>
              </p:cNvPr>
              <p:cNvSpPr>
                <a:spLocks noChangeArrowheads="1"/>
              </p:cNvSpPr>
              <p:nvPr/>
            </p:nvSpPr>
            <p:spPr bwMode="auto">
              <a:xfrm flipH="1">
                <a:off x="5720" y="10242"/>
                <a:ext cx="250"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0" name="AutoShape 42">
                <a:extLst>
                  <a:ext uri="{FF2B5EF4-FFF2-40B4-BE49-F238E27FC236}">
                    <a16:creationId xmlns:a16="http://schemas.microsoft.com/office/drawing/2014/main" id="{80CC525C-D555-74F6-4E44-D99BDB52160E}"/>
                  </a:ext>
                </a:extLst>
              </p:cNvPr>
              <p:cNvSpPr>
                <a:spLocks noChangeArrowheads="1"/>
              </p:cNvSpPr>
              <p:nvPr/>
            </p:nvSpPr>
            <p:spPr bwMode="auto">
              <a:xfrm flipH="1">
                <a:off x="5414" y="10242"/>
                <a:ext cx="251"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1" name="AutoShape 43">
                <a:extLst>
                  <a:ext uri="{FF2B5EF4-FFF2-40B4-BE49-F238E27FC236}">
                    <a16:creationId xmlns:a16="http://schemas.microsoft.com/office/drawing/2014/main" id="{28C2C2F2-FD7C-DA72-1627-EB7FD0699456}"/>
                  </a:ext>
                </a:extLst>
              </p:cNvPr>
              <p:cNvSpPr>
                <a:spLocks noChangeArrowheads="1"/>
              </p:cNvSpPr>
              <p:nvPr/>
            </p:nvSpPr>
            <p:spPr bwMode="auto">
              <a:xfrm flipH="1">
                <a:off x="6149" y="10242"/>
                <a:ext cx="1053"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2" name="AutoShape 44">
                <a:extLst>
                  <a:ext uri="{FF2B5EF4-FFF2-40B4-BE49-F238E27FC236}">
                    <a16:creationId xmlns:a16="http://schemas.microsoft.com/office/drawing/2014/main" id="{9D111795-3183-A110-BA4B-739F4D812379}"/>
                  </a:ext>
                </a:extLst>
              </p:cNvPr>
              <p:cNvSpPr>
                <a:spLocks noChangeArrowheads="1"/>
              </p:cNvSpPr>
              <p:nvPr/>
            </p:nvSpPr>
            <p:spPr bwMode="auto">
              <a:xfrm rot="21405598" flipH="1">
                <a:off x="3148" y="11135"/>
                <a:ext cx="941" cy="1134"/>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3" name="AutoShape 45">
                <a:extLst>
                  <a:ext uri="{FF2B5EF4-FFF2-40B4-BE49-F238E27FC236}">
                    <a16:creationId xmlns:a16="http://schemas.microsoft.com/office/drawing/2014/main" id="{ABE21142-57B9-8DE8-30AF-211F06AA0351}"/>
                  </a:ext>
                </a:extLst>
              </p:cNvPr>
              <p:cNvSpPr>
                <a:spLocks noChangeArrowheads="1"/>
              </p:cNvSpPr>
              <p:nvPr/>
            </p:nvSpPr>
            <p:spPr bwMode="auto">
              <a:xfrm rot="21405598" flipH="1">
                <a:off x="7195" y="11125"/>
                <a:ext cx="941" cy="1189"/>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0" name="Group 46">
              <a:extLst>
                <a:ext uri="{FF2B5EF4-FFF2-40B4-BE49-F238E27FC236}">
                  <a16:creationId xmlns:a16="http://schemas.microsoft.com/office/drawing/2014/main" id="{9C3652E2-0B56-FF42-2C3D-BC5B4FE53010}"/>
                </a:ext>
              </a:extLst>
            </p:cNvPr>
            <p:cNvGrpSpPr>
              <a:grpSpLocks/>
            </p:cNvGrpSpPr>
            <p:nvPr/>
          </p:nvGrpSpPr>
          <p:grpSpPr bwMode="auto">
            <a:xfrm>
              <a:off x="4337174" y="5747596"/>
              <a:ext cx="2515224" cy="941677"/>
              <a:chOff x="4404" y="10854"/>
              <a:chExt cx="2557" cy="991"/>
            </a:xfrm>
          </p:grpSpPr>
          <p:sp>
            <p:nvSpPr>
              <p:cNvPr id="95" name="Freeform 7">
                <a:extLst>
                  <a:ext uri="{FF2B5EF4-FFF2-40B4-BE49-F238E27FC236}">
                    <a16:creationId xmlns:a16="http://schemas.microsoft.com/office/drawing/2014/main" id="{868F33AE-A67F-B841-4204-1F9CD1AF2491}"/>
                  </a:ext>
                </a:extLst>
              </p:cNvPr>
              <p:cNvSpPr>
                <a:spLocks noChangeAspect="1"/>
              </p:cNvSpPr>
              <p:nvPr/>
            </p:nvSpPr>
            <p:spPr bwMode="auto">
              <a:xfrm flipH="1">
                <a:off x="4404" y="10854"/>
                <a:ext cx="2557" cy="911"/>
              </a:xfrm>
              <a:custGeom>
                <a:avLst/>
                <a:gdLst>
                  <a:gd name="T0" fmla="*/ 3458 w 7585"/>
                  <a:gd name="T1" fmla="*/ 639 h 2211"/>
                  <a:gd name="T2" fmla="*/ 3447 w 7585"/>
                  <a:gd name="T3" fmla="*/ 207 h 2211"/>
                  <a:gd name="T4" fmla="*/ 3424 w 7585"/>
                  <a:gd name="T5" fmla="*/ 33 h 2211"/>
                  <a:gd name="T6" fmla="*/ 3271 w 7585"/>
                  <a:gd name="T7" fmla="*/ 9 h 2211"/>
                  <a:gd name="T8" fmla="*/ 2875 w 7585"/>
                  <a:gd name="T9" fmla="*/ 6 h 2211"/>
                  <a:gd name="T10" fmla="*/ 1318 w 7585"/>
                  <a:gd name="T11" fmla="*/ 7 h 2211"/>
                  <a:gd name="T12" fmla="*/ 359 w 7585"/>
                  <a:gd name="T13" fmla="*/ 4 h 2211"/>
                  <a:gd name="T14" fmla="*/ 84 w 7585"/>
                  <a:gd name="T15" fmla="*/ 70 h 2211"/>
                  <a:gd name="T16" fmla="*/ 6 w 7585"/>
                  <a:gd name="T17" fmla="*/ 333 h 2211"/>
                  <a:gd name="T18" fmla="*/ 0 w 7585"/>
                  <a:gd name="T19" fmla="*/ 1068 h 2211"/>
                  <a:gd name="T20" fmla="*/ 606 w 7585"/>
                  <a:gd name="T21" fmla="*/ 1209 h 2211"/>
                  <a:gd name="T22" fmla="*/ 728 w 7585"/>
                  <a:gd name="T23" fmla="*/ 1238 h 2211"/>
                  <a:gd name="T24" fmla="*/ 754 w 7585"/>
                  <a:gd name="T25" fmla="*/ 1236 h 2211"/>
                  <a:gd name="T26" fmla="*/ 750 w 7585"/>
                  <a:gd name="T27" fmla="*/ 1160 h 2211"/>
                  <a:gd name="T28" fmla="*/ 761 w 7585"/>
                  <a:gd name="T29" fmla="*/ 1090 h 2211"/>
                  <a:gd name="T30" fmla="*/ 792 w 7585"/>
                  <a:gd name="T31" fmla="*/ 1021 h 2211"/>
                  <a:gd name="T32" fmla="*/ 853 w 7585"/>
                  <a:gd name="T33" fmla="*/ 951 h 2211"/>
                  <a:gd name="T34" fmla="*/ 917 w 7585"/>
                  <a:gd name="T35" fmla="*/ 917 h 2211"/>
                  <a:gd name="T36" fmla="*/ 1011 w 7585"/>
                  <a:gd name="T37" fmla="*/ 914 h 2211"/>
                  <a:gd name="T38" fmla="*/ 1093 w 7585"/>
                  <a:gd name="T39" fmla="*/ 958 h 2211"/>
                  <a:gd name="T40" fmla="*/ 1149 w 7585"/>
                  <a:gd name="T41" fmla="*/ 1026 h 2211"/>
                  <a:gd name="T42" fmla="*/ 1178 w 7585"/>
                  <a:gd name="T43" fmla="*/ 1102 h 2211"/>
                  <a:gd name="T44" fmla="*/ 1185 w 7585"/>
                  <a:gd name="T45" fmla="*/ 1160 h 2211"/>
                  <a:gd name="T46" fmla="*/ 1183 w 7585"/>
                  <a:gd name="T47" fmla="*/ 1211 h 2211"/>
                  <a:gd name="T48" fmla="*/ 1180 w 7585"/>
                  <a:gd name="T49" fmla="*/ 1241 h 2211"/>
                  <a:gd name="T50" fmla="*/ 1203 w 7585"/>
                  <a:gd name="T51" fmla="*/ 1243 h 2211"/>
                  <a:gd name="T52" fmla="*/ 1435 w 7585"/>
                  <a:gd name="T53" fmla="*/ 1241 h 2211"/>
                  <a:gd name="T54" fmla="*/ 2355 w 7585"/>
                  <a:gd name="T55" fmla="*/ 1243 h 2211"/>
                  <a:gd name="T56" fmla="*/ 2462 w 7585"/>
                  <a:gd name="T57" fmla="*/ 1243 h 2211"/>
                  <a:gd name="T58" fmla="*/ 2503 w 7585"/>
                  <a:gd name="T59" fmla="*/ 1234 h 2211"/>
                  <a:gd name="T60" fmla="*/ 2496 w 7585"/>
                  <a:gd name="T61" fmla="*/ 1167 h 2211"/>
                  <a:gd name="T62" fmla="*/ 2508 w 7585"/>
                  <a:gd name="T63" fmla="*/ 1092 h 2211"/>
                  <a:gd name="T64" fmla="*/ 2542 w 7585"/>
                  <a:gd name="T65" fmla="*/ 1011 h 2211"/>
                  <a:gd name="T66" fmla="*/ 2623 w 7585"/>
                  <a:gd name="T67" fmla="*/ 933 h 2211"/>
                  <a:gd name="T68" fmla="*/ 2724 w 7585"/>
                  <a:gd name="T69" fmla="*/ 911 h 2211"/>
                  <a:gd name="T70" fmla="*/ 2814 w 7585"/>
                  <a:gd name="T71" fmla="*/ 941 h 2211"/>
                  <a:gd name="T72" fmla="*/ 2887 w 7585"/>
                  <a:gd name="T73" fmla="*/ 1014 h 2211"/>
                  <a:gd name="T74" fmla="*/ 2927 w 7585"/>
                  <a:gd name="T75" fmla="*/ 1112 h 2211"/>
                  <a:gd name="T76" fmla="*/ 2932 w 7585"/>
                  <a:gd name="T77" fmla="*/ 1190 h 2211"/>
                  <a:gd name="T78" fmla="*/ 2926 w 7585"/>
                  <a:gd name="T79" fmla="*/ 1239 h 2211"/>
                  <a:gd name="T80" fmla="*/ 2972 w 7585"/>
                  <a:gd name="T81" fmla="*/ 1244 h 2211"/>
                  <a:gd name="T82" fmla="*/ 3401 w 7585"/>
                  <a:gd name="T83" fmla="*/ 1241 h 2211"/>
                  <a:gd name="T84" fmla="*/ 3504 w 7585"/>
                  <a:gd name="T85" fmla="*/ 1102 h 2211"/>
                  <a:gd name="T86" fmla="*/ 3504 w 7585"/>
                  <a:gd name="T87" fmla="*/ 712 h 2211"/>
                  <a:gd name="T88" fmla="*/ 3458 w 7585"/>
                  <a:gd name="T89" fmla="*/ 639 h 2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85" h="2211">
                    <a:moveTo>
                      <a:pt x="7485" y="1132"/>
                    </a:moveTo>
                    <a:lnTo>
                      <a:pt x="7462" y="367"/>
                    </a:lnTo>
                    <a:cubicBezTo>
                      <a:pt x="7450" y="188"/>
                      <a:pt x="7474" y="116"/>
                      <a:pt x="7411" y="58"/>
                    </a:cubicBezTo>
                    <a:cubicBezTo>
                      <a:pt x="7348" y="0"/>
                      <a:pt x="7279" y="24"/>
                      <a:pt x="7081" y="16"/>
                    </a:cubicBezTo>
                    <a:cubicBezTo>
                      <a:pt x="6883" y="8"/>
                      <a:pt x="6927" y="10"/>
                      <a:pt x="6223" y="10"/>
                    </a:cubicBezTo>
                    <a:lnTo>
                      <a:pt x="2854" y="13"/>
                    </a:lnTo>
                    <a:lnTo>
                      <a:pt x="778" y="7"/>
                    </a:lnTo>
                    <a:cubicBezTo>
                      <a:pt x="333" y="25"/>
                      <a:pt x="308" y="27"/>
                      <a:pt x="181" y="124"/>
                    </a:cubicBezTo>
                    <a:cubicBezTo>
                      <a:pt x="54" y="221"/>
                      <a:pt x="43" y="295"/>
                      <a:pt x="13" y="589"/>
                    </a:cubicBezTo>
                    <a:lnTo>
                      <a:pt x="0" y="1890"/>
                    </a:lnTo>
                    <a:lnTo>
                      <a:pt x="1312" y="2140"/>
                    </a:lnTo>
                    <a:cubicBezTo>
                      <a:pt x="1575" y="2190"/>
                      <a:pt x="1523" y="2183"/>
                      <a:pt x="1576" y="2191"/>
                    </a:cubicBezTo>
                    <a:cubicBezTo>
                      <a:pt x="1629" y="2199"/>
                      <a:pt x="1625" y="2211"/>
                      <a:pt x="1633" y="2188"/>
                    </a:cubicBezTo>
                    <a:cubicBezTo>
                      <a:pt x="1641" y="2165"/>
                      <a:pt x="1622" y="2096"/>
                      <a:pt x="1624" y="2053"/>
                    </a:cubicBezTo>
                    <a:cubicBezTo>
                      <a:pt x="1626" y="2010"/>
                      <a:pt x="1633" y="1971"/>
                      <a:pt x="1648" y="1930"/>
                    </a:cubicBezTo>
                    <a:cubicBezTo>
                      <a:pt x="1663" y="1889"/>
                      <a:pt x="1681" y="1848"/>
                      <a:pt x="1714" y="1807"/>
                    </a:cubicBezTo>
                    <a:cubicBezTo>
                      <a:pt x="1747" y="1766"/>
                      <a:pt x="1801" y="1714"/>
                      <a:pt x="1846" y="1684"/>
                    </a:cubicBezTo>
                    <a:cubicBezTo>
                      <a:pt x="1891" y="1654"/>
                      <a:pt x="1927" y="1635"/>
                      <a:pt x="1984" y="1624"/>
                    </a:cubicBezTo>
                    <a:cubicBezTo>
                      <a:pt x="2041" y="1613"/>
                      <a:pt x="2125" y="1606"/>
                      <a:pt x="2188" y="1618"/>
                    </a:cubicBezTo>
                    <a:cubicBezTo>
                      <a:pt x="2251" y="1630"/>
                      <a:pt x="2315" y="1663"/>
                      <a:pt x="2365" y="1696"/>
                    </a:cubicBezTo>
                    <a:cubicBezTo>
                      <a:pt x="2415" y="1729"/>
                      <a:pt x="2457" y="1774"/>
                      <a:pt x="2488" y="1816"/>
                    </a:cubicBezTo>
                    <a:cubicBezTo>
                      <a:pt x="2519" y="1858"/>
                      <a:pt x="2538" y="1912"/>
                      <a:pt x="2551" y="1951"/>
                    </a:cubicBezTo>
                    <a:cubicBezTo>
                      <a:pt x="2564" y="1990"/>
                      <a:pt x="2564" y="2021"/>
                      <a:pt x="2566" y="2053"/>
                    </a:cubicBezTo>
                    <a:cubicBezTo>
                      <a:pt x="2568" y="2085"/>
                      <a:pt x="2562" y="2119"/>
                      <a:pt x="2560" y="2143"/>
                    </a:cubicBezTo>
                    <a:cubicBezTo>
                      <a:pt x="2558" y="2167"/>
                      <a:pt x="2546" y="2188"/>
                      <a:pt x="2554" y="2197"/>
                    </a:cubicBezTo>
                    <a:cubicBezTo>
                      <a:pt x="2562" y="2206"/>
                      <a:pt x="2513" y="2200"/>
                      <a:pt x="2605" y="2200"/>
                    </a:cubicBezTo>
                    <a:cubicBezTo>
                      <a:pt x="2697" y="2200"/>
                      <a:pt x="2691" y="2197"/>
                      <a:pt x="3106" y="2197"/>
                    </a:cubicBezTo>
                    <a:lnTo>
                      <a:pt x="5098" y="2200"/>
                    </a:lnTo>
                    <a:cubicBezTo>
                      <a:pt x="5468" y="2200"/>
                      <a:pt x="5276" y="2202"/>
                      <a:pt x="5329" y="2200"/>
                    </a:cubicBezTo>
                    <a:cubicBezTo>
                      <a:pt x="5382" y="2198"/>
                      <a:pt x="5406" y="2208"/>
                      <a:pt x="5419" y="2185"/>
                    </a:cubicBezTo>
                    <a:cubicBezTo>
                      <a:pt x="5432" y="2162"/>
                      <a:pt x="5402" y="2107"/>
                      <a:pt x="5404" y="2065"/>
                    </a:cubicBezTo>
                    <a:cubicBezTo>
                      <a:pt x="5406" y="2023"/>
                      <a:pt x="5412" y="1979"/>
                      <a:pt x="5428" y="1933"/>
                    </a:cubicBezTo>
                    <a:cubicBezTo>
                      <a:pt x="5444" y="1887"/>
                      <a:pt x="5462" y="1836"/>
                      <a:pt x="5503" y="1789"/>
                    </a:cubicBezTo>
                    <a:cubicBezTo>
                      <a:pt x="5544" y="1742"/>
                      <a:pt x="5611" y="1681"/>
                      <a:pt x="5677" y="1651"/>
                    </a:cubicBezTo>
                    <a:cubicBezTo>
                      <a:pt x="5743" y="1621"/>
                      <a:pt x="5827" y="1610"/>
                      <a:pt x="5896" y="1612"/>
                    </a:cubicBezTo>
                    <a:cubicBezTo>
                      <a:pt x="5965" y="1614"/>
                      <a:pt x="6032" y="1636"/>
                      <a:pt x="6091" y="1666"/>
                    </a:cubicBezTo>
                    <a:cubicBezTo>
                      <a:pt x="6150" y="1696"/>
                      <a:pt x="6209" y="1744"/>
                      <a:pt x="6250" y="1795"/>
                    </a:cubicBezTo>
                    <a:cubicBezTo>
                      <a:pt x="6291" y="1846"/>
                      <a:pt x="6321" y="1917"/>
                      <a:pt x="6337" y="1969"/>
                    </a:cubicBezTo>
                    <a:cubicBezTo>
                      <a:pt x="6353" y="2021"/>
                      <a:pt x="6346" y="2070"/>
                      <a:pt x="6346" y="2107"/>
                    </a:cubicBezTo>
                    <a:cubicBezTo>
                      <a:pt x="6346" y="2144"/>
                      <a:pt x="6320" y="2178"/>
                      <a:pt x="6334" y="2194"/>
                    </a:cubicBezTo>
                    <a:cubicBezTo>
                      <a:pt x="6348" y="2210"/>
                      <a:pt x="6262" y="2203"/>
                      <a:pt x="6433" y="2203"/>
                    </a:cubicBezTo>
                    <a:lnTo>
                      <a:pt x="7363" y="2197"/>
                    </a:lnTo>
                    <a:cubicBezTo>
                      <a:pt x="7555" y="2155"/>
                      <a:pt x="7548" y="2107"/>
                      <a:pt x="7585" y="1951"/>
                    </a:cubicBezTo>
                    <a:lnTo>
                      <a:pt x="7585" y="1261"/>
                    </a:lnTo>
                    <a:cubicBezTo>
                      <a:pt x="7568" y="1125"/>
                      <a:pt x="7506" y="1159"/>
                      <a:pt x="7485" y="1132"/>
                    </a:cubicBezTo>
                    <a:close/>
                  </a:path>
                </a:pathLst>
              </a:custGeom>
              <a:solidFill>
                <a:srgbClr val="FFC000"/>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AutoShape 8">
                <a:extLst>
                  <a:ext uri="{FF2B5EF4-FFF2-40B4-BE49-F238E27FC236}">
                    <a16:creationId xmlns:a16="http://schemas.microsoft.com/office/drawing/2014/main" id="{45AA18E7-4928-21DF-C109-FB08514A2C79}"/>
                  </a:ext>
                </a:extLst>
              </p:cNvPr>
              <p:cNvSpPr>
                <a:spLocks noChangeAspect="1" noChangeArrowheads="1"/>
              </p:cNvSpPr>
              <p:nvPr/>
            </p:nvSpPr>
            <p:spPr bwMode="auto">
              <a:xfrm flipH="1">
                <a:off x="4568" y="11014"/>
                <a:ext cx="198" cy="68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Oval 9">
                <a:extLst>
                  <a:ext uri="{FF2B5EF4-FFF2-40B4-BE49-F238E27FC236}">
                    <a16:creationId xmlns:a16="http://schemas.microsoft.com/office/drawing/2014/main" id="{4596D3F5-5A69-8330-F13F-8E2BA8C487AB}"/>
                  </a:ext>
                </a:extLst>
              </p:cNvPr>
              <p:cNvSpPr>
                <a:spLocks noChangeAspect="1" noChangeArrowheads="1"/>
              </p:cNvSpPr>
              <p:nvPr/>
            </p:nvSpPr>
            <p:spPr bwMode="auto">
              <a:xfrm flipH="1">
                <a:off x="4848" y="11576"/>
                <a:ext cx="270" cy="2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Oval 10">
                <a:extLst>
                  <a:ext uri="{FF2B5EF4-FFF2-40B4-BE49-F238E27FC236}">
                    <a16:creationId xmlns:a16="http://schemas.microsoft.com/office/drawing/2014/main" id="{AE822CB3-7679-DFAC-40D1-33AB95B5E66F}"/>
                  </a:ext>
                </a:extLst>
              </p:cNvPr>
              <p:cNvSpPr>
                <a:spLocks noChangeAspect="1" noChangeArrowheads="1"/>
              </p:cNvSpPr>
              <p:nvPr/>
            </p:nvSpPr>
            <p:spPr bwMode="auto">
              <a:xfrm flipH="1">
                <a:off x="4919" y="11650"/>
                <a:ext cx="124" cy="123"/>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8" name="AutoShape 11">
                <a:extLst>
                  <a:ext uri="{FF2B5EF4-FFF2-40B4-BE49-F238E27FC236}">
                    <a16:creationId xmlns:a16="http://schemas.microsoft.com/office/drawing/2014/main" id="{981AECD0-0AC7-3FFC-C29F-5CE3822D1450}"/>
                  </a:ext>
                </a:extLst>
              </p:cNvPr>
              <p:cNvSpPr>
                <a:spLocks noChangeAspect="1" noChangeArrowheads="1"/>
              </p:cNvSpPr>
              <p:nvPr/>
            </p:nvSpPr>
            <p:spPr bwMode="auto">
              <a:xfrm flipH="1">
                <a:off x="4836" y="11015"/>
                <a:ext cx="452" cy="26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9" name="Freeform 12">
                <a:extLst>
                  <a:ext uri="{FF2B5EF4-FFF2-40B4-BE49-F238E27FC236}">
                    <a16:creationId xmlns:a16="http://schemas.microsoft.com/office/drawing/2014/main" id="{A0C14B6C-66CC-9F1A-B2F2-8E5208B5F344}"/>
                  </a:ext>
                </a:extLst>
              </p:cNvPr>
              <p:cNvSpPr>
                <a:spLocks noChangeAspect="1"/>
              </p:cNvSpPr>
              <p:nvPr/>
            </p:nvSpPr>
            <p:spPr bwMode="auto">
              <a:xfrm flipH="1">
                <a:off x="6410" y="11014"/>
                <a:ext cx="455" cy="272"/>
              </a:xfrm>
              <a:custGeom>
                <a:avLst/>
                <a:gdLst>
                  <a:gd name="T0" fmla="*/ 108 w 1350"/>
                  <a:gd name="T1" fmla="*/ 3 h 660"/>
                  <a:gd name="T2" fmla="*/ 539 w 1350"/>
                  <a:gd name="T3" fmla="*/ 0 h 660"/>
                  <a:gd name="T4" fmla="*/ 618 w 1350"/>
                  <a:gd name="T5" fmla="*/ 63 h 660"/>
                  <a:gd name="T6" fmla="*/ 618 w 1350"/>
                  <a:gd name="T7" fmla="*/ 244 h 660"/>
                  <a:gd name="T8" fmla="*/ 607 w 1350"/>
                  <a:gd name="T9" fmla="*/ 348 h 660"/>
                  <a:gd name="T10" fmla="*/ 514 w 1350"/>
                  <a:gd name="T11" fmla="*/ 368 h 660"/>
                  <a:gd name="T12" fmla="*/ 123 w 1350"/>
                  <a:gd name="T13" fmla="*/ 373 h 660"/>
                  <a:gd name="T14" fmla="*/ 19 w 1350"/>
                  <a:gd name="T15" fmla="*/ 351 h 660"/>
                  <a:gd name="T16" fmla="*/ 8 w 1350"/>
                  <a:gd name="T17" fmla="*/ 241 h 660"/>
                  <a:gd name="T18" fmla="*/ 11 w 1350"/>
                  <a:gd name="T19" fmla="*/ 163 h 660"/>
                  <a:gd name="T20" fmla="*/ 18 w 1350"/>
                  <a:gd name="T21" fmla="*/ 107 h 660"/>
                  <a:gd name="T22" fmla="*/ 49 w 1350"/>
                  <a:gd name="T23" fmla="*/ 39 h 660"/>
                  <a:gd name="T24" fmla="*/ 108 w 1350"/>
                  <a:gd name="T25" fmla="*/ 3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0" h="660">
                    <a:moveTo>
                      <a:pt x="233" y="6"/>
                    </a:moveTo>
                    <a:lnTo>
                      <a:pt x="1166" y="0"/>
                    </a:lnTo>
                    <a:cubicBezTo>
                      <a:pt x="1350" y="17"/>
                      <a:pt x="1309" y="39"/>
                      <a:pt x="1337" y="111"/>
                    </a:cubicBezTo>
                    <a:lnTo>
                      <a:pt x="1337" y="432"/>
                    </a:lnTo>
                    <a:cubicBezTo>
                      <a:pt x="1333" y="516"/>
                      <a:pt x="1350" y="579"/>
                      <a:pt x="1313" y="615"/>
                    </a:cubicBezTo>
                    <a:cubicBezTo>
                      <a:pt x="1276" y="651"/>
                      <a:pt x="1286" y="644"/>
                      <a:pt x="1112" y="651"/>
                    </a:cubicBezTo>
                    <a:lnTo>
                      <a:pt x="266" y="660"/>
                    </a:lnTo>
                    <a:cubicBezTo>
                      <a:pt x="88" y="655"/>
                      <a:pt x="82" y="660"/>
                      <a:pt x="41" y="621"/>
                    </a:cubicBezTo>
                    <a:cubicBezTo>
                      <a:pt x="0" y="582"/>
                      <a:pt x="20" y="481"/>
                      <a:pt x="17" y="426"/>
                    </a:cubicBezTo>
                    <a:lnTo>
                      <a:pt x="23" y="288"/>
                    </a:lnTo>
                    <a:cubicBezTo>
                      <a:pt x="26" y="249"/>
                      <a:pt x="24" y="225"/>
                      <a:pt x="38" y="189"/>
                    </a:cubicBezTo>
                    <a:cubicBezTo>
                      <a:pt x="52" y="153"/>
                      <a:pt x="74" y="100"/>
                      <a:pt x="107" y="69"/>
                    </a:cubicBezTo>
                    <a:cubicBezTo>
                      <a:pt x="140" y="38"/>
                      <a:pt x="233" y="6"/>
                      <a:pt x="233" y="6"/>
                    </a:cubicBezTo>
                    <a:close/>
                  </a:path>
                </a:pathLst>
              </a:custGeom>
              <a:solidFill>
                <a:srgbClr val="FFFFFF"/>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AutoShape 13">
                <a:extLst>
                  <a:ext uri="{FF2B5EF4-FFF2-40B4-BE49-F238E27FC236}">
                    <a16:creationId xmlns:a16="http://schemas.microsoft.com/office/drawing/2014/main" id="{E4A9055B-CF75-6BB8-B3A6-A59C714585E8}"/>
                  </a:ext>
                </a:extLst>
              </p:cNvPr>
              <p:cNvSpPr>
                <a:spLocks noChangeAspect="1" noChangeArrowheads="1"/>
              </p:cNvSpPr>
              <p:nvPr/>
            </p:nvSpPr>
            <p:spPr bwMode="auto">
              <a:xfrm flipH="1">
                <a:off x="5357" y="11009"/>
                <a:ext cx="452" cy="26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1" name="AutoShape 14">
                <a:extLst>
                  <a:ext uri="{FF2B5EF4-FFF2-40B4-BE49-F238E27FC236}">
                    <a16:creationId xmlns:a16="http://schemas.microsoft.com/office/drawing/2014/main" id="{E4167590-EDF7-5E00-BDDA-D2C681C17DF3}"/>
                  </a:ext>
                </a:extLst>
              </p:cNvPr>
              <p:cNvSpPr>
                <a:spLocks noChangeAspect="1" noChangeArrowheads="1"/>
              </p:cNvSpPr>
              <p:nvPr/>
            </p:nvSpPr>
            <p:spPr bwMode="auto">
              <a:xfrm flipH="1">
                <a:off x="5893" y="11018"/>
                <a:ext cx="443" cy="2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32" name="Group 15">
                <a:extLst>
                  <a:ext uri="{FF2B5EF4-FFF2-40B4-BE49-F238E27FC236}">
                    <a16:creationId xmlns:a16="http://schemas.microsoft.com/office/drawing/2014/main" id="{0A872668-0BA5-A901-A3EC-621E8A3B6D4A}"/>
                  </a:ext>
                </a:extLst>
              </p:cNvPr>
              <p:cNvGrpSpPr>
                <a:grpSpLocks noChangeAspect="1"/>
              </p:cNvGrpSpPr>
              <p:nvPr/>
            </p:nvGrpSpPr>
            <p:grpSpPr bwMode="auto">
              <a:xfrm flipH="1">
                <a:off x="6116" y="11569"/>
                <a:ext cx="269" cy="270"/>
                <a:chOff x="9403" y="4676"/>
                <a:chExt cx="369" cy="369"/>
              </a:xfrm>
            </p:grpSpPr>
            <p:sp>
              <p:nvSpPr>
                <p:cNvPr id="1033" name="Oval 16">
                  <a:extLst>
                    <a:ext uri="{FF2B5EF4-FFF2-40B4-BE49-F238E27FC236}">
                      <a16:creationId xmlns:a16="http://schemas.microsoft.com/office/drawing/2014/main" id="{B03F7AE0-B057-2223-4802-12487DB701A4}"/>
                    </a:ext>
                  </a:extLst>
                </p:cNvPr>
                <p:cNvSpPr>
                  <a:spLocks noChangeAspect="1" noChangeArrowheads="1"/>
                </p:cNvSpPr>
                <p:nvPr/>
              </p:nvSpPr>
              <p:spPr bwMode="auto">
                <a:xfrm>
                  <a:off x="9403" y="4676"/>
                  <a:ext cx="369" cy="3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Oval 17">
                  <a:extLst>
                    <a:ext uri="{FF2B5EF4-FFF2-40B4-BE49-F238E27FC236}">
                      <a16:creationId xmlns:a16="http://schemas.microsoft.com/office/drawing/2014/main" id="{E1EB90E5-42C6-4B6E-EF29-BC69DE2DD115}"/>
                    </a:ext>
                  </a:extLst>
                </p:cNvPr>
                <p:cNvSpPr>
                  <a:spLocks noChangeAspect="1" noChangeArrowheads="1"/>
                </p:cNvSpPr>
                <p:nvPr/>
              </p:nvSpPr>
              <p:spPr bwMode="auto">
                <a:xfrm>
                  <a:off x="9505" y="4777"/>
                  <a:ext cx="170" cy="170"/>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71" name="Group 2">
              <a:extLst>
                <a:ext uri="{FF2B5EF4-FFF2-40B4-BE49-F238E27FC236}">
                  <a16:creationId xmlns:a16="http://schemas.microsoft.com/office/drawing/2014/main" id="{B6BFB2C0-4A97-D017-82AE-514E0B36B020}"/>
                </a:ext>
              </a:extLst>
            </p:cNvPr>
            <p:cNvGrpSpPr>
              <a:grpSpLocks/>
            </p:cNvGrpSpPr>
            <p:nvPr/>
          </p:nvGrpSpPr>
          <p:grpSpPr bwMode="auto">
            <a:xfrm>
              <a:off x="697951" y="5349731"/>
              <a:ext cx="2712028" cy="1466994"/>
              <a:chOff x="2484" y="2575"/>
              <a:chExt cx="6550" cy="3565"/>
            </a:xfrm>
          </p:grpSpPr>
          <p:sp>
            <p:nvSpPr>
              <p:cNvPr id="72" name="Freeform 3">
                <a:extLst>
                  <a:ext uri="{FF2B5EF4-FFF2-40B4-BE49-F238E27FC236}">
                    <a16:creationId xmlns:a16="http://schemas.microsoft.com/office/drawing/2014/main" id="{0663B3DE-8FC6-4B7E-FFD3-61036B51B10D}"/>
                  </a:ext>
                </a:extLst>
              </p:cNvPr>
              <p:cNvSpPr>
                <a:spLocks/>
              </p:cNvSpPr>
              <p:nvPr/>
            </p:nvSpPr>
            <p:spPr bwMode="auto">
              <a:xfrm>
                <a:off x="2484" y="2575"/>
                <a:ext cx="6550" cy="3060"/>
              </a:xfrm>
              <a:custGeom>
                <a:avLst/>
                <a:gdLst>
                  <a:gd name="T0" fmla="*/ 5842 w 6550"/>
                  <a:gd name="T1" fmla="*/ 2961 h 3060"/>
                  <a:gd name="T2" fmla="*/ 6154 w 6550"/>
                  <a:gd name="T3" fmla="*/ 2921 h 3060"/>
                  <a:gd name="T4" fmla="*/ 6454 w 6550"/>
                  <a:gd name="T5" fmla="*/ 2796 h 3060"/>
                  <a:gd name="T6" fmla="*/ 6534 w 6550"/>
                  <a:gd name="T7" fmla="*/ 2546 h 3060"/>
                  <a:gd name="T8" fmla="*/ 6548 w 6550"/>
                  <a:gd name="T9" fmla="*/ 1287 h 3060"/>
                  <a:gd name="T10" fmla="*/ 6544 w 6550"/>
                  <a:gd name="T11" fmla="*/ 867 h 3060"/>
                  <a:gd name="T12" fmla="*/ 6396 w 6550"/>
                  <a:gd name="T13" fmla="*/ 301 h 3060"/>
                  <a:gd name="T14" fmla="*/ 5932 w 6550"/>
                  <a:gd name="T15" fmla="*/ 23 h 3060"/>
                  <a:gd name="T16" fmla="*/ 4492 w 6550"/>
                  <a:gd name="T17" fmla="*/ 25 h 3060"/>
                  <a:gd name="T18" fmla="*/ 2087 w 6550"/>
                  <a:gd name="T19" fmla="*/ 11 h 3060"/>
                  <a:gd name="T20" fmla="*/ 626 w 6550"/>
                  <a:gd name="T21" fmla="*/ 0 h 3060"/>
                  <a:gd name="T22" fmla="*/ 177 w 6550"/>
                  <a:gd name="T23" fmla="*/ 170 h 3060"/>
                  <a:gd name="T24" fmla="*/ 3 w 6550"/>
                  <a:gd name="T25" fmla="*/ 851 h 3060"/>
                  <a:gd name="T26" fmla="*/ 14 w 6550"/>
                  <a:gd name="T27" fmla="*/ 2705 h 3060"/>
                  <a:gd name="T28" fmla="*/ 154 w 6550"/>
                  <a:gd name="T29" fmla="*/ 2980 h 3060"/>
                  <a:gd name="T30" fmla="*/ 939 w 6550"/>
                  <a:gd name="T31" fmla="*/ 2985 h 3060"/>
                  <a:gd name="T32" fmla="*/ 1110 w 6550"/>
                  <a:gd name="T33" fmla="*/ 2987 h 3060"/>
                  <a:gd name="T34" fmla="*/ 1202 w 6550"/>
                  <a:gd name="T35" fmla="*/ 2993 h 3060"/>
                  <a:gd name="T36" fmla="*/ 1186 w 6550"/>
                  <a:gd name="T37" fmla="*/ 2923 h 3060"/>
                  <a:gd name="T38" fmla="*/ 1220 w 6550"/>
                  <a:gd name="T39" fmla="*/ 2703 h 3060"/>
                  <a:gd name="T40" fmla="*/ 1310 w 6550"/>
                  <a:gd name="T41" fmla="*/ 2587 h 3060"/>
                  <a:gd name="T42" fmla="*/ 1692 w 6550"/>
                  <a:gd name="T43" fmla="*/ 2427 h 3060"/>
                  <a:gd name="T44" fmla="*/ 2026 w 6550"/>
                  <a:gd name="T45" fmla="*/ 2669 h 3060"/>
                  <a:gd name="T46" fmla="*/ 2096 w 6550"/>
                  <a:gd name="T47" fmla="*/ 2869 h 3060"/>
                  <a:gd name="T48" fmla="*/ 2118 w 6550"/>
                  <a:gd name="T49" fmla="*/ 2955 h 3060"/>
                  <a:gd name="T50" fmla="*/ 2499 w 6550"/>
                  <a:gd name="T51" fmla="*/ 2955 h 3060"/>
                  <a:gd name="T52" fmla="*/ 4486 w 6550"/>
                  <a:gd name="T53" fmla="*/ 2959 h 3060"/>
                  <a:gd name="T54" fmla="*/ 4536 w 6550"/>
                  <a:gd name="T55" fmla="*/ 2961 h 3060"/>
                  <a:gd name="T56" fmla="*/ 4578 w 6550"/>
                  <a:gd name="T57" fmla="*/ 2677 h 3060"/>
                  <a:gd name="T58" fmla="*/ 4778 w 6550"/>
                  <a:gd name="T59" fmla="*/ 2439 h 3060"/>
                  <a:gd name="T60" fmla="*/ 5062 w 6550"/>
                  <a:gd name="T61" fmla="*/ 2409 h 3060"/>
                  <a:gd name="T62" fmla="*/ 5326 w 6550"/>
                  <a:gd name="T63" fmla="*/ 2551 h 3060"/>
                  <a:gd name="T64" fmla="*/ 5472 w 6550"/>
                  <a:gd name="T65" fmla="*/ 2809 h 3060"/>
                  <a:gd name="T66" fmla="*/ 5494 w 6550"/>
                  <a:gd name="T67" fmla="*/ 2959 h 3060"/>
                  <a:gd name="T68" fmla="*/ 5842 w 6550"/>
                  <a:gd name="T69" fmla="*/ 2961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50" h="3060">
                    <a:moveTo>
                      <a:pt x="5842" y="2961"/>
                    </a:moveTo>
                    <a:cubicBezTo>
                      <a:pt x="5954" y="2954"/>
                      <a:pt x="6052" y="2948"/>
                      <a:pt x="6154" y="2921"/>
                    </a:cubicBezTo>
                    <a:cubicBezTo>
                      <a:pt x="6256" y="2894"/>
                      <a:pt x="6391" y="2858"/>
                      <a:pt x="6454" y="2796"/>
                    </a:cubicBezTo>
                    <a:cubicBezTo>
                      <a:pt x="6517" y="2734"/>
                      <a:pt x="6518" y="2797"/>
                      <a:pt x="6534" y="2546"/>
                    </a:cubicBezTo>
                    <a:cubicBezTo>
                      <a:pt x="6550" y="2295"/>
                      <a:pt x="6546" y="1567"/>
                      <a:pt x="6548" y="1287"/>
                    </a:cubicBezTo>
                    <a:lnTo>
                      <a:pt x="6544" y="867"/>
                    </a:lnTo>
                    <a:cubicBezTo>
                      <a:pt x="6519" y="703"/>
                      <a:pt x="6498" y="442"/>
                      <a:pt x="6396" y="301"/>
                    </a:cubicBezTo>
                    <a:cubicBezTo>
                      <a:pt x="6294" y="160"/>
                      <a:pt x="6249" y="69"/>
                      <a:pt x="5932" y="23"/>
                    </a:cubicBezTo>
                    <a:lnTo>
                      <a:pt x="4492" y="25"/>
                    </a:lnTo>
                    <a:lnTo>
                      <a:pt x="2087" y="11"/>
                    </a:lnTo>
                    <a:lnTo>
                      <a:pt x="626" y="0"/>
                    </a:lnTo>
                    <a:cubicBezTo>
                      <a:pt x="308" y="27"/>
                      <a:pt x="281" y="28"/>
                      <a:pt x="177" y="170"/>
                    </a:cubicBezTo>
                    <a:cubicBezTo>
                      <a:pt x="73" y="312"/>
                      <a:pt x="30" y="429"/>
                      <a:pt x="3" y="851"/>
                    </a:cubicBezTo>
                    <a:lnTo>
                      <a:pt x="14" y="2705"/>
                    </a:lnTo>
                    <a:cubicBezTo>
                      <a:pt x="39" y="3060"/>
                      <a:pt x="0" y="2933"/>
                      <a:pt x="154" y="2980"/>
                    </a:cubicBezTo>
                    <a:lnTo>
                      <a:pt x="939" y="2985"/>
                    </a:lnTo>
                    <a:lnTo>
                      <a:pt x="1110" y="2987"/>
                    </a:lnTo>
                    <a:lnTo>
                      <a:pt x="1202" y="2993"/>
                    </a:lnTo>
                    <a:lnTo>
                      <a:pt x="1186" y="2923"/>
                    </a:lnTo>
                    <a:lnTo>
                      <a:pt x="1220" y="2703"/>
                    </a:lnTo>
                    <a:lnTo>
                      <a:pt x="1310" y="2587"/>
                    </a:lnTo>
                    <a:cubicBezTo>
                      <a:pt x="1389" y="2541"/>
                      <a:pt x="1573" y="2413"/>
                      <a:pt x="1692" y="2427"/>
                    </a:cubicBezTo>
                    <a:cubicBezTo>
                      <a:pt x="1811" y="2441"/>
                      <a:pt x="1959" y="2595"/>
                      <a:pt x="2026" y="2669"/>
                    </a:cubicBezTo>
                    <a:cubicBezTo>
                      <a:pt x="2093" y="2743"/>
                      <a:pt x="2081" y="2821"/>
                      <a:pt x="2096" y="2869"/>
                    </a:cubicBezTo>
                    <a:cubicBezTo>
                      <a:pt x="2111" y="2917"/>
                      <a:pt x="2051" y="2941"/>
                      <a:pt x="2118" y="2955"/>
                    </a:cubicBezTo>
                    <a:lnTo>
                      <a:pt x="2499" y="2955"/>
                    </a:lnTo>
                    <a:cubicBezTo>
                      <a:pt x="2894" y="2956"/>
                      <a:pt x="4147" y="2958"/>
                      <a:pt x="4486" y="2959"/>
                    </a:cubicBezTo>
                    <a:lnTo>
                      <a:pt x="4536" y="2961"/>
                    </a:lnTo>
                    <a:cubicBezTo>
                      <a:pt x="4551" y="2914"/>
                      <a:pt x="4538" y="2764"/>
                      <a:pt x="4578" y="2677"/>
                    </a:cubicBezTo>
                    <a:cubicBezTo>
                      <a:pt x="4618" y="2590"/>
                      <a:pt x="4697" y="2484"/>
                      <a:pt x="4778" y="2439"/>
                    </a:cubicBezTo>
                    <a:cubicBezTo>
                      <a:pt x="4859" y="2394"/>
                      <a:pt x="4971" y="2390"/>
                      <a:pt x="5062" y="2409"/>
                    </a:cubicBezTo>
                    <a:cubicBezTo>
                      <a:pt x="5153" y="2428"/>
                      <a:pt x="5258" y="2484"/>
                      <a:pt x="5326" y="2551"/>
                    </a:cubicBezTo>
                    <a:cubicBezTo>
                      <a:pt x="5394" y="2618"/>
                      <a:pt x="5444" y="2741"/>
                      <a:pt x="5472" y="2809"/>
                    </a:cubicBezTo>
                    <a:lnTo>
                      <a:pt x="5494" y="2959"/>
                    </a:lnTo>
                    <a:cubicBezTo>
                      <a:pt x="5556" y="2984"/>
                      <a:pt x="5770" y="2961"/>
                      <a:pt x="5842" y="2961"/>
                    </a:cubicBezTo>
                    <a:close/>
                  </a:path>
                </a:pathLst>
              </a:custGeom>
              <a:solidFill>
                <a:srgbClr val="990099"/>
              </a:solidFill>
              <a:ln>
                <a:noFill/>
              </a:ln>
              <a:extLst>
                <a:ext uri="{91240B29-F687-4F45-9708-019B960494DF}">
                  <a14:hiddenLine xmlns:a14="http://schemas.microsoft.com/office/drawing/2010/main" w="9525">
                    <a:solidFill>
                      <a:srgbClr val="FF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Oval 4">
                <a:extLst>
                  <a:ext uri="{FF2B5EF4-FFF2-40B4-BE49-F238E27FC236}">
                    <a16:creationId xmlns:a16="http://schemas.microsoft.com/office/drawing/2014/main" id="{EA52DE53-5715-FCC6-C573-0A07170D18BF}"/>
                  </a:ext>
                </a:extLst>
              </p:cNvPr>
              <p:cNvSpPr>
                <a:spLocks noChangeArrowheads="1"/>
              </p:cNvSpPr>
              <p:nvPr/>
            </p:nvSpPr>
            <p:spPr bwMode="auto">
              <a:xfrm flipH="1">
                <a:off x="3727" y="5049"/>
                <a:ext cx="795" cy="795"/>
              </a:xfrm>
              <a:prstGeom prst="ellipse">
                <a:avLst/>
              </a:prstGeom>
              <a:solidFill>
                <a:srgbClr val="000000"/>
              </a:solidFill>
              <a:ln>
                <a:noFill/>
              </a:ln>
              <a:extLst>
                <a:ext uri="{91240B29-F687-4F45-9708-019B960494DF}">
                  <a14:hiddenLine xmlns:a14="http://schemas.microsoft.com/office/drawing/2010/main" w="9525">
                    <a:solidFill>
                      <a:srgbClr val="77206D"/>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Oval 5">
                <a:extLst>
                  <a:ext uri="{FF2B5EF4-FFF2-40B4-BE49-F238E27FC236}">
                    <a16:creationId xmlns:a16="http://schemas.microsoft.com/office/drawing/2014/main" id="{E43741A4-FBB3-CFCF-551F-6C08C63113DC}"/>
                  </a:ext>
                </a:extLst>
              </p:cNvPr>
              <p:cNvSpPr>
                <a:spLocks noChangeArrowheads="1"/>
              </p:cNvSpPr>
              <p:nvPr/>
            </p:nvSpPr>
            <p:spPr bwMode="auto">
              <a:xfrm flipH="1">
                <a:off x="7078" y="5055"/>
                <a:ext cx="795" cy="7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AutoShape 6">
                <a:extLst>
                  <a:ext uri="{FF2B5EF4-FFF2-40B4-BE49-F238E27FC236}">
                    <a16:creationId xmlns:a16="http://schemas.microsoft.com/office/drawing/2014/main" id="{2D24519A-E4DD-B4EE-6273-B9CC2F128E14}"/>
                  </a:ext>
                </a:extLst>
              </p:cNvPr>
              <p:cNvSpPr>
                <a:spLocks noChangeArrowheads="1"/>
              </p:cNvSpPr>
              <p:nvPr/>
            </p:nvSpPr>
            <p:spPr bwMode="auto">
              <a:xfrm flipH="1">
                <a:off x="7299" y="2806"/>
                <a:ext cx="624"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7">
                <a:extLst>
                  <a:ext uri="{FF2B5EF4-FFF2-40B4-BE49-F238E27FC236}">
                    <a16:creationId xmlns:a16="http://schemas.microsoft.com/office/drawing/2014/main" id="{A8D48E5D-815D-A8DE-D2F3-BADA11E3BCC9}"/>
                  </a:ext>
                </a:extLst>
              </p:cNvPr>
              <p:cNvSpPr>
                <a:spLocks/>
              </p:cNvSpPr>
              <p:nvPr/>
            </p:nvSpPr>
            <p:spPr bwMode="auto">
              <a:xfrm flipH="1">
                <a:off x="8030" y="2806"/>
                <a:ext cx="691" cy="430"/>
              </a:xfrm>
              <a:custGeom>
                <a:avLst/>
                <a:gdLst>
                  <a:gd name="T0" fmla="*/ 496 w 496"/>
                  <a:gd name="T1" fmla="*/ 0 h 430"/>
                  <a:gd name="T2" fmla="*/ 186 w 496"/>
                  <a:gd name="T3" fmla="*/ 0 h 430"/>
                  <a:gd name="T4" fmla="*/ 62 w 496"/>
                  <a:gd name="T5" fmla="*/ 98 h 430"/>
                  <a:gd name="T6" fmla="*/ 6 w 496"/>
                  <a:gd name="T7" fmla="*/ 316 h 430"/>
                  <a:gd name="T8" fmla="*/ 0 w 496"/>
                  <a:gd name="T9" fmla="*/ 422 h 430"/>
                  <a:gd name="T10" fmla="*/ 146 w 496"/>
                  <a:gd name="T11" fmla="*/ 430 h 430"/>
                  <a:gd name="T12" fmla="*/ 496 w 496"/>
                  <a:gd name="T13" fmla="*/ 430 h 430"/>
                  <a:gd name="T14" fmla="*/ 496 w 49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30">
                    <a:moveTo>
                      <a:pt x="496" y="0"/>
                    </a:moveTo>
                    <a:lnTo>
                      <a:pt x="186" y="0"/>
                    </a:lnTo>
                    <a:cubicBezTo>
                      <a:pt x="114" y="16"/>
                      <a:pt x="92" y="45"/>
                      <a:pt x="62" y="98"/>
                    </a:cubicBezTo>
                    <a:cubicBezTo>
                      <a:pt x="32" y="151"/>
                      <a:pt x="16" y="262"/>
                      <a:pt x="6" y="316"/>
                    </a:cubicBezTo>
                    <a:lnTo>
                      <a:pt x="0" y="422"/>
                    </a:lnTo>
                    <a:lnTo>
                      <a:pt x="146" y="430"/>
                    </a:lnTo>
                    <a:lnTo>
                      <a:pt x="496" y="430"/>
                    </a:lnTo>
                    <a:lnTo>
                      <a:pt x="496" y="0"/>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AutoShape 8">
                <a:extLst>
                  <a:ext uri="{FF2B5EF4-FFF2-40B4-BE49-F238E27FC236}">
                    <a16:creationId xmlns:a16="http://schemas.microsoft.com/office/drawing/2014/main" id="{AF32279F-9C17-57FE-5E20-E21BD0D1E87E}"/>
                  </a:ext>
                </a:extLst>
              </p:cNvPr>
              <p:cNvSpPr>
                <a:spLocks noChangeArrowheads="1"/>
              </p:cNvSpPr>
              <p:nvPr/>
            </p:nvSpPr>
            <p:spPr bwMode="auto">
              <a:xfrm flipH="1">
                <a:off x="6486" y="2806"/>
                <a:ext cx="70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AutoShape 9">
                <a:extLst>
                  <a:ext uri="{FF2B5EF4-FFF2-40B4-BE49-F238E27FC236}">
                    <a16:creationId xmlns:a16="http://schemas.microsoft.com/office/drawing/2014/main" id="{CA1FDAC3-B4EB-BFAE-BBE5-C9DF49BF50A8}"/>
                  </a:ext>
                </a:extLst>
              </p:cNvPr>
              <p:cNvSpPr>
                <a:spLocks noChangeArrowheads="1"/>
              </p:cNvSpPr>
              <p:nvPr/>
            </p:nvSpPr>
            <p:spPr bwMode="auto">
              <a:xfrm flipH="1">
                <a:off x="5549" y="2810"/>
                <a:ext cx="83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AutoShape 10">
                <a:extLst>
                  <a:ext uri="{FF2B5EF4-FFF2-40B4-BE49-F238E27FC236}">
                    <a16:creationId xmlns:a16="http://schemas.microsoft.com/office/drawing/2014/main" id="{3A85BE8A-EFEE-5714-7A30-6779117A99BE}"/>
                  </a:ext>
                </a:extLst>
              </p:cNvPr>
              <p:cNvSpPr>
                <a:spLocks noChangeArrowheads="1"/>
              </p:cNvSpPr>
              <p:nvPr/>
            </p:nvSpPr>
            <p:spPr bwMode="auto">
              <a:xfrm flipH="1">
                <a:off x="4782" y="2810"/>
                <a:ext cx="648"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AutoShape 11">
                <a:extLst>
                  <a:ext uri="{FF2B5EF4-FFF2-40B4-BE49-F238E27FC236}">
                    <a16:creationId xmlns:a16="http://schemas.microsoft.com/office/drawing/2014/main" id="{2F914494-D2DD-1337-F2F9-EB9FD541F46D}"/>
                  </a:ext>
                </a:extLst>
              </p:cNvPr>
              <p:cNvSpPr>
                <a:spLocks noChangeArrowheads="1"/>
              </p:cNvSpPr>
              <p:nvPr/>
            </p:nvSpPr>
            <p:spPr bwMode="auto">
              <a:xfrm flipH="1">
                <a:off x="3996" y="2806"/>
                <a:ext cx="666"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2">
                <a:extLst>
                  <a:ext uri="{FF2B5EF4-FFF2-40B4-BE49-F238E27FC236}">
                    <a16:creationId xmlns:a16="http://schemas.microsoft.com/office/drawing/2014/main" id="{0F3F207F-D97C-0325-FF36-29872123C390}"/>
                  </a:ext>
                </a:extLst>
              </p:cNvPr>
              <p:cNvSpPr>
                <a:spLocks/>
              </p:cNvSpPr>
              <p:nvPr/>
            </p:nvSpPr>
            <p:spPr bwMode="auto">
              <a:xfrm flipH="1">
                <a:off x="2647" y="2804"/>
                <a:ext cx="1268" cy="432"/>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AutoShape 13">
                <a:extLst>
                  <a:ext uri="{FF2B5EF4-FFF2-40B4-BE49-F238E27FC236}">
                    <a16:creationId xmlns:a16="http://schemas.microsoft.com/office/drawing/2014/main" id="{3822DA98-8CA6-1313-98E0-C6CAC1585235}"/>
                  </a:ext>
                </a:extLst>
              </p:cNvPr>
              <p:cNvSpPr>
                <a:spLocks noChangeArrowheads="1"/>
              </p:cNvSpPr>
              <p:nvPr/>
            </p:nvSpPr>
            <p:spPr bwMode="auto">
              <a:xfrm rot="21405598" flipH="1">
                <a:off x="3633" y="4970"/>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AutoShape 14">
                <a:extLst>
                  <a:ext uri="{FF2B5EF4-FFF2-40B4-BE49-F238E27FC236}">
                    <a16:creationId xmlns:a16="http://schemas.microsoft.com/office/drawing/2014/main" id="{80972554-7833-8CBB-9512-3AF6D886EE3C}"/>
                  </a:ext>
                </a:extLst>
              </p:cNvPr>
              <p:cNvSpPr>
                <a:spLocks noChangeArrowheads="1"/>
              </p:cNvSpPr>
              <p:nvPr/>
            </p:nvSpPr>
            <p:spPr bwMode="auto">
              <a:xfrm flipH="1">
                <a:off x="8030" y="3835"/>
                <a:ext cx="69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AutoShape 15">
                <a:extLst>
                  <a:ext uri="{FF2B5EF4-FFF2-40B4-BE49-F238E27FC236}">
                    <a16:creationId xmlns:a16="http://schemas.microsoft.com/office/drawing/2014/main" id="{EB111718-1B75-4914-3F02-3710E0B85A09}"/>
                  </a:ext>
                </a:extLst>
              </p:cNvPr>
              <p:cNvSpPr>
                <a:spLocks noChangeArrowheads="1"/>
              </p:cNvSpPr>
              <p:nvPr/>
            </p:nvSpPr>
            <p:spPr bwMode="auto">
              <a:xfrm flipH="1">
                <a:off x="7278" y="3835"/>
                <a:ext cx="645"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AutoShape 16">
                <a:extLst>
                  <a:ext uri="{FF2B5EF4-FFF2-40B4-BE49-F238E27FC236}">
                    <a16:creationId xmlns:a16="http://schemas.microsoft.com/office/drawing/2014/main" id="{8E354A4E-8518-085D-CB8F-2F4B4212619A}"/>
                  </a:ext>
                </a:extLst>
              </p:cNvPr>
              <p:cNvSpPr>
                <a:spLocks noChangeArrowheads="1"/>
              </p:cNvSpPr>
              <p:nvPr/>
            </p:nvSpPr>
            <p:spPr bwMode="auto">
              <a:xfrm flipH="1">
                <a:off x="6470" y="3835"/>
                <a:ext cx="702"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AutoShape 17">
                <a:extLst>
                  <a:ext uri="{FF2B5EF4-FFF2-40B4-BE49-F238E27FC236}">
                    <a16:creationId xmlns:a16="http://schemas.microsoft.com/office/drawing/2014/main" id="{F626E0B0-AEEC-0918-9787-4C1DE9AF2517}"/>
                  </a:ext>
                </a:extLst>
              </p:cNvPr>
              <p:cNvSpPr>
                <a:spLocks noChangeArrowheads="1"/>
              </p:cNvSpPr>
              <p:nvPr/>
            </p:nvSpPr>
            <p:spPr bwMode="auto">
              <a:xfrm flipH="1">
                <a:off x="5542" y="3835"/>
                <a:ext cx="830"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AutoShape 18">
                <a:extLst>
                  <a:ext uri="{FF2B5EF4-FFF2-40B4-BE49-F238E27FC236}">
                    <a16:creationId xmlns:a16="http://schemas.microsoft.com/office/drawing/2014/main" id="{D30E150D-BFC3-A7E5-C2AA-E158BE169CC2}"/>
                  </a:ext>
                </a:extLst>
              </p:cNvPr>
              <p:cNvSpPr>
                <a:spLocks noChangeArrowheads="1"/>
              </p:cNvSpPr>
              <p:nvPr/>
            </p:nvSpPr>
            <p:spPr bwMode="auto">
              <a:xfrm flipH="1">
                <a:off x="4782"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AutoShape 19">
                <a:extLst>
                  <a:ext uri="{FF2B5EF4-FFF2-40B4-BE49-F238E27FC236}">
                    <a16:creationId xmlns:a16="http://schemas.microsoft.com/office/drawing/2014/main" id="{F1CC45DE-4BD8-C101-36AF-1C312F7BC9F3}"/>
                  </a:ext>
                </a:extLst>
              </p:cNvPr>
              <p:cNvSpPr>
                <a:spLocks noChangeArrowheads="1"/>
              </p:cNvSpPr>
              <p:nvPr/>
            </p:nvSpPr>
            <p:spPr bwMode="auto">
              <a:xfrm flipH="1">
                <a:off x="4001"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AutoShape 20">
                <a:extLst>
                  <a:ext uri="{FF2B5EF4-FFF2-40B4-BE49-F238E27FC236}">
                    <a16:creationId xmlns:a16="http://schemas.microsoft.com/office/drawing/2014/main" id="{53269CF8-A946-177B-759F-F4CAA129F8E4}"/>
                  </a:ext>
                </a:extLst>
              </p:cNvPr>
              <p:cNvSpPr>
                <a:spLocks noChangeArrowheads="1"/>
              </p:cNvSpPr>
              <p:nvPr/>
            </p:nvSpPr>
            <p:spPr bwMode="auto">
              <a:xfrm flipH="1">
                <a:off x="3433" y="3830"/>
                <a:ext cx="468"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AutoShape 21">
                <a:extLst>
                  <a:ext uri="{FF2B5EF4-FFF2-40B4-BE49-F238E27FC236}">
                    <a16:creationId xmlns:a16="http://schemas.microsoft.com/office/drawing/2014/main" id="{6824F727-99AB-FBA7-6213-BD23F052D204}"/>
                  </a:ext>
                </a:extLst>
              </p:cNvPr>
              <p:cNvSpPr>
                <a:spLocks noChangeArrowheads="1"/>
              </p:cNvSpPr>
              <p:nvPr/>
            </p:nvSpPr>
            <p:spPr bwMode="auto">
              <a:xfrm flipH="1">
                <a:off x="2850" y="3813"/>
                <a:ext cx="468" cy="155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2">
                <a:extLst>
                  <a:ext uri="{FF2B5EF4-FFF2-40B4-BE49-F238E27FC236}">
                    <a16:creationId xmlns:a16="http://schemas.microsoft.com/office/drawing/2014/main" id="{F705BA86-1EDC-02E6-6C32-7016F1E5FC9D}"/>
                  </a:ext>
                </a:extLst>
              </p:cNvPr>
              <p:cNvSpPr>
                <a:spLocks/>
              </p:cNvSpPr>
              <p:nvPr/>
            </p:nvSpPr>
            <p:spPr bwMode="auto">
              <a:xfrm flipH="1">
                <a:off x="2568" y="3662"/>
                <a:ext cx="140" cy="1524"/>
              </a:xfrm>
              <a:custGeom>
                <a:avLst/>
                <a:gdLst>
                  <a:gd name="T0" fmla="*/ 120 w 140"/>
                  <a:gd name="T1" fmla="*/ 2 h 1524"/>
                  <a:gd name="T2" fmla="*/ 0 w 140"/>
                  <a:gd name="T3" fmla="*/ 180 h 1524"/>
                  <a:gd name="T4" fmla="*/ 2 w 140"/>
                  <a:gd name="T5" fmla="*/ 808 h 1524"/>
                  <a:gd name="T6" fmla="*/ 0 w 140"/>
                  <a:gd name="T7" fmla="*/ 1146 h 1524"/>
                  <a:gd name="T8" fmla="*/ 2 w 140"/>
                  <a:gd name="T9" fmla="*/ 1144 h 1524"/>
                  <a:gd name="T10" fmla="*/ 6 w 140"/>
                  <a:gd name="T11" fmla="*/ 1340 h 1524"/>
                  <a:gd name="T12" fmla="*/ 132 w 140"/>
                  <a:gd name="T13" fmla="*/ 1426 h 1524"/>
                  <a:gd name="T14" fmla="*/ 128 w 140"/>
                  <a:gd name="T15" fmla="*/ 754 h 1524"/>
                  <a:gd name="T16" fmla="*/ 140 w 140"/>
                  <a:gd name="T17" fmla="*/ 0 h 1524"/>
                  <a:gd name="T18" fmla="*/ 120 w 140"/>
                  <a:gd name="T19" fmla="*/ 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24">
                    <a:moveTo>
                      <a:pt x="120" y="2"/>
                    </a:moveTo>
                    <a:cubicBezTo>
                      <a:pt x="86" y="32"/>
                      <a:pt x="20" y="46"/>
                      <a:pt x="0" y="180"/>
                    </a:cubicBezTo>
                    <a:lnTo>
                      <a:pt x="2" y="808"/>
                    </a:lnTo>
                    <a:lnTo>
                      <a:pt x="0" y="1146"/>
                    </a:lnTo>
                    <a:lnTo>
                      <a:pt x="2" y="1144"/>
                    </a:lnTo>
                    <a:lnTo>
                      <a:pt x="6" y="1340"/>
                    </a:lnTo>
                    <a:cubicBezTo>
                      <a:pt x="28" y="1387"/>
                      <a:pt x="112" y="1524"/>
                      <a:pt x="132" y="1426"/>
                    </a:cubicBezTo>
                    <a:lnTo>
                      <a:pt x="128" y="754"/>
                    </a:lnTo>
                    <a:lnTo>
                      <a:pt x="140" y="0"/>
                    </a:lnTo>
                    <a:lnTo>
                      <a:pt x="120" y="2"/>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Oval 23">
                <a:extLst>
                  <a:ext uri="{FF2B5EF4-FFF2-40B4-BE49-F238E27FC236}">
                    <a16:creationId xmlns:a16="http://schemas.microsoft.com/office/drawing/2014/main" id="{DA751B73-0C35-E035-C62F-52ABC629D43D}"/>
                  </a:ext>
                </a:extLst>
              </p:cNvPr>
              <p:cNvSpPr>
                <a:spLocks noChangeArrowheads="1"/>
              </p:cNvSpPr>
              <p:nvPr/>
            </p:nvSpPr>
            <p:spPr bwMode="auto">
              <a:xfrm flipH="1">
                <a:off x="7333" y="5309"/>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Oval 24">
                <a:extLst>
                  <a:ext uri="{FF2B5EF4-FFF2-40B4-BE49-F238E27FC236}">
                    <a16:creationId xmlns:a16="http://schemas.microsoft.com/office/drawing/2014/main" id="{3FC87EF7-EDDA-CC50-DCDB-F549951267C2}"/>
                  </a:ext>
                </a:extLst>
              </p:cNvPr>
              <p:cNvSpPr>
                <a:spLocks noChangeArrowheads="1"/>
              </p:cNvSpPr>
              <p:nvPr/>
            </p:nvSpPr>
            <p:spPr bwMode="auto">
              <a:xfrm flipH="1">
                <a:off x="3971" y="5291"/>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AutoShape 25">
                <a:extLst>
                  <a:ext uri="{FF2B5EF4-FFF2-40B4-BE49-F238E27FC236}">
                    <a16:creationId xmlns:a16="http://schemas.microsoft.com/office/drawing/2014/main" id="{42C0A24A-8E34-CBBF-DA21-9C525A77F3D1}"/>
                  </a:ext>
                </a:extLst>
              </p:cNvPr>
              <p:cNvSpPr>
                <a:spLocks noChangeArrowheads="1"/>
              </p:cNvSpPr>
              <p:nvPr/>
            </p:nvSpPr>
            <p:spPr bwMode="auto">
              <a:xfrm rot="21405598" flipH="1">
                <a:off x="6983" y="4926"/>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307296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626E0-A23E-A91A-DBB8-1144373B6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92615-2690-F754-A9B4-A1D24901C8D6}"/>
              </a:ext>
            </a:extLst>
          </p:cNvPr>
          <p:cNvSpPr>
            <a:spLocks noGrp="1"/>
          </p:cNvSpPr>
          <p:nvPr>
            <p:ph type="ctrTitle"/>
          </p:nvPr>
        </p:nvSpPr>
        <p:spPr>
          <a:xfrm>
            <a:off x="732731" y="250520"/>
            <a:ext cx="5995807" cy="1514914"/>
          </a:xfrm>
        </p:spPr>
        <p:txBody>
          <a:bodyPr>
            <a:normAutofit/>
          </a:bodyPr>
          <a:lstStyle/>
          <a:p>
            <a:pPr algn="l"/>
            <a:r>
              <a:rPr lang="en-GB" sz="3600">
                <a:solidFill>
                  <a:srgbClr val="C00000"/>
                </a:solidFill>
                <a:latin typeface="Arial Rounded MT Bold" panose="020F0704030504030204" pitchFamily="34" charset="0"/>
              </a:rPr>
              <a:t>London Bus</a:t>
            </a:r>
            <a:br>
              <a:rPr lang="en-GB">
                <a:solidFill>
                  <a:srgbClr val="000000"/>
                </a:solidFill>
                <a:latin typeface="Segoe UI" panose="020B0502040204020203" pitchFamily="34" charset="0"/>
              </a:rPr>
            </a:br>
            <a:endParaRPr lang="en-GB"/>
          </a:p>
        </p:txBody>
      </p:sp>
      <p:sp>
        <p:nvSpPr>
          <p:cNvPr id="60" name="Rectangle 59">
            <a:extLst>
              <a:ext uri="{FF2B5EF4-FFF2-40B4-BE49-F238E27FC236}">
                <a16:creationId xmlns:a16="http://schemas.microsoft.com/office/drawing/2014/main" id="{578E14F5-EB40-AB6A-44E7-93FCAFF01DCA}"/>
              </a:ext>
              <a:ext uri="{C183D7F6-B498-43B3-948B-1728B52AA6E4}">
                <adec:decorative xmlns:adec="http://schemas.microsoft.com/office/drawing/2017/decorative" val="1"/>
              </a:ext>
            </a:extLst>
          </p:cNvPr>
          <p:cNvSpPr/>
          <p:nvPr/>
        </p:nvSpPr>
        <p:spPr>
          <a:xfrm>
            <a:off x="5518298" y="6557840"/>
            <a:ext cx="1280935" cy="311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69F38A0A-0F01-754D-33FE-3BA32093102A}"/>
              </a:ext>
            </a:extLst>
          </p:cNvPr>
          <p:cNvSpPr txBox="1"/>
          <p:nvPr/>
        </p:nvSpPr>
        <p:spPr>
          <a:xfrm>
            <a:off x="761714" y="1000024"/>
            <a:ext cx="5475895" cy="4062651"/>
          </a:xfrm>
          <a:prstGeom prst="rect">
            <a:avLst/>
          </a:prstGeom>
          <a:noFill/>
        </p:spPr>
        <p:txBody>
          <a:bodyPr wrap="square" rtlCol="0">
            <a:spAutoFit/>
          </a:bodyPr>
          <a:lstStyle/>
          <a:p>
            <a:r>
              <a:rPr lang="en-GB" sz="2400">
                <a:solidFill>
                  <a:schemeClr val="tx1">
                    <a:lumMod val="75000"/>
                    <a:lumOff val="25000"/>
                  </a:schemeClr>
                </a:solidFill>
                <a:latin typeface="Arial Rounded MT Bold" panose="020F0704030504030204" pitchFamily="34" charset="0"/>
              </a:rPr>
              <a:t>These iconic red buses have become a symbol of the city of London. </a:t>
            </a:r>
          </a:p>
          <a:p>
            <a:endParaRPr lang="en-GB" sz="2400">
              <a:solidFill>
                <a:schemeClr val="tx1">
                  <a:lumMod val="75000"/>
                  <a:lumOff val="25000"/>
                </a:schemeClr>
              </a:solidFill>
              <a:latin typeface="Arial Rounded MT Bold" panose="020F0704030504030204" pitchFamily="34" charset="0"/>
            </a:endParaRPr>
          </a:p>
          <a:p>
            <a:r>
              <a:rPr lang="en-GB" sz="2400">
                <a:latin typeface="Arial Rounded MT Bold" panose="020F0704030504030204" pitchFamily="34" charset="0"/>
              </a:rPr>
              <a:t>These buses are part of the public transport system and can be used by anyone, not just tourists.</a:t>
            </a:r>
            <a:endParaRPr lang="en-GB" sz="2400">
              <a:solidFill>
                <a:schemeClr val="tx1">
                  <a:lumMod val="75000"/>
                  <a:lumOff val="25000"/>
                </a:schemeClr>
              </a:solidFill>
              <a:latin typeface="Arial Rounded MT Bold" panose="020F0704030504030204" pitchFamily="34" charset="0"/>
            </a:endParaRPr>
          </a:p>
          <a:p>
            <a:endParaRPr lang="en-GB">
              <a:solidFill>
                <a:schemeClr val="tx1">
                  <a:lumMod val="75000"/>
                  <a:lumOff val="25000"/>
                </a:schemeClr>
              </a:solidFill>
              <a:latin typeface="Arial Rounded MT Bold" panose="020F0704030504030204" pitchFamily="34" charset="0"/>
            </a:endParaRPr>
          </a:p>
          <a:p>
            <a:r>
              <a:rPr lang="en-GB" sz="2000">
                <a:solidFill>
                  <a:srgbClr val="008080"/>
                </a:solidFill>
                <a:latin typeface="Arial Rounded MT Bold" panose="020F0704030504030204" pitchFamily="34" charset="0"/>
              </a:rPr>
              <a:t>Find out why London buses are red at:</a:t>
            </a:r>
          </a:p>
          <a:p>
            <a:r>
              <a:rPr lang="en-GB">
                <a:hlinkClick r:id="rId2"/>
              </a:rPr>
              <a:t>https://www.ltmuseum.co.uk/collections/stories/transport/why-are-london-buses-red</a:t>
            </a:r>
            <a:endParaRPr lang="en-GB"/>
          </a:p>
          <a:p>
            <a:endParaRPr lang="en-GB"/>
          </a:p>
        </p:txBody>
      </p:sp>
      <p:grpSp>
        <p:nvGrpSpPr>
          <p:cNvPr id="3" name="Group 2" descr="decorative bus icons showing a double, single decker and open top bus">
            <a:extLst>
              <a:ext uri="{FF2B5EF4-FFF2-40B4-BE49-F238E27FC236}">
                <a16:creationId xmlns:a16="http://schemas.microsoft.com/office/drawing/2014/main" id="{DAEC10DC-63C9-0F62-1304-75F49792CE3C}"/>
              </a:ext>
            </a:extLst>
          </p:cNvPr>
          <p:cNvGrpSpPr/>
          <p:nvPr/>
        </p:nvGrpSpPr>
        <p:grpSpPr>
          <a:xfrm>
            <a:off x="-46276" y="5317625"/>
            <a:ext cx="12316246" cy="1499100"/>
            <a:chOff x="-46276" y="5317625"/>
            <a:chExt cx="12316246" cy="1499100"/>
          </a:xfrm>
        </p:grpSpPr>
        <p:sp>
          <p:nvSpPr>
            <p:cNvPr id="63" name="Rectangle 62">
              <a:extLst>
                <a:ext uri="{FF2B5EF4-FFF2-40B4-BE49-F238E27FC236}">
                  <a16:creationId xmlns:a16="http://schemas.microsoft.com/office/drawing/2014/main" id="{55A7542E-3B34-E1E6-780C-0486FB0AF68D}"/>
                </a:ext>
              </a:extLst>
            </p:cNvPr>
            <p:cNvSpPr/>
            <p:nvPr/>
          </p:nvSpPr>
          <p:spPr>
            <a:xfrm flipV="1">
              <a:off x="-46276" y="6663815"/>
              <a:ext cx="12316246" cy="7733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26">
              <a:extLst>
                <a:ext uri="{FF2B5EF4-FFF2-40B4-BE49-F238E27FC236}">
                  <a16:creationId xmlns:a16="http://schemas.microsoft.com/office/drawing/2014/main" id="{A624B066-3697-74AC-1416-0F91502F835D}"/>
                </a:ext>
              </a:extLst>
            </p:cNvPr>
            <p:cNvGrpSpPr>
              <a:grpSpLocks/>
            </p:cNvGrpSpPr>
            <p:nvPr/>
          </p:nvGrpSpPr>
          <p:grpSpPr bwMode="auto">
            <a:xfrm>
              <a:off x="7834548" y="5317625"/>
              <a:ext cx="3188032" cy="1486400"/>
              <a:chOff x="2090" y="8718"/>
              <a:chExt cx="7107" cy="3596"/>
            </a:xfrm>
          </p:grpSpPr>
          <p:sp>
            <p:nvSpPr>
              <p:cNvPr id="1031" name="Freeform 27">
                <a:extLst>
                  <a:ext uri="{FF2B5EF4-FFF2-40B4-BE49-F238E27FC236}">
                    <a16:creationId xmlns:a16="http://schemas.microsoft.com/office/drawing/2014/main" id="{B1557489-F036-086D-A49A-7AACF5FC8E2F}"/>
                  </a:ext>
                </a:extLst>
              </p:cNvPr>
              <p:cNvSpPr>
                <a:spLocks/>
              </p:cNvSpPr>
              <p:nvPr/>
            </p:nvSpPr>
            <p:spPr bwMode="auto">
              <a:xfrm>
                <a:off x="2090" y="8718"/>
                <a:ext cx="7107" cy="3050"/>
              </a:xfrm>
              <a:custGeom>
                <a:avLst/>
                <a:gdLst>
                  <a:gd name="T0" fmla="*/ 1096 w 7107"/>
                  <a:gd name="T1" fmla="*/ 2884 h 3050"/>
                  <a:gd name="T2" fmla="*/ 1146 w 7107"/>
                  <a:gd name="T3" fmla="*/ 2726 h 3050"/>
                  <a:gd name="T4" fmla="*/ 1222 w 7107"/>
                  <a:gd name="T5" fmla="*/ 2592 h 3050"/>
                  <a:gd name="T6" fmla="*/ 1514 w 7107"/>
                  <a:gd name="T7" fmla="*/ 2456 h 3050"/>
                  <a:gd name="T8" fmla="*/ 1824 w 7107"/>
                  <a:gd name="T9" fmla="*/ 2584 h 3050"/>
                  <a:gd name="T10" fmla="*/ 1992 w 7107"/>
                  <a:gd name="T11" fmla="*/ 2888 h 3050"/>
                  <a:gd name="T12" fmla="*/ 1998 w 7107"/>
                  <a:gd name="T13" fmla="*/ 3026 h 3050"/>
                  <a:gd name="T14" fmla="*/ 2450 w 7107"/>
                  <a:gd name="T15" fmla="*/ 3033 h 3050"/>
                  <a:gd name="T16" fmla="*/ 2854 w 7107"/>
                  <a:gd name="T17" fmla="*/ 3033 h 3050"/>
                  <a:gd name="T18" fmla="*/ 4948 w 7107"/>
                  <a:gd name="T19" fmla="*/ 3010 h 3050"/>
                  <a:gd name="T20" fmla="*/ 5101 w 7107"/>
                  <a:gd name="T21" fmla="*/ 3006 h 3050"/>
                  <a:gd name="T22" fmla="*/ 5166 w 7107"/>
                  <a:gd name="T23" fmla="*/ 2760 h 3050"/>
                  <a:gd name="T24" fmla="*/ 5196 w 7107"/>
                  <a:gd name="T25" fmla="*/ 2694 h 3050"/>
                  <a:gd name="T26" fmla="*/ 5316 w 7107"/>
                  <a:gd name="T27" fmla="*/ 2544 h 3050"/>
                  <a:gd name="T28" fmla="*/ 5632 w 7107"/>
                  <a:gd name="T29" fmla="*/ 2456 h 3050"/>
                  <a:gd name="T30" fmla="*/ 5882 w 7107"/>
                  <a:gd name="T31" fmla="*/ 2604 h 3050"/>
                  <a:gd name="T32" fmla="*/ 6040 w 7107"/>
                  <a:gd name="T33" fmla="*/ 2899 h 3050"/>
                  <a:gd name="T34" fmla="*/ 6040 w 7107"/>
                  <a:gd name="T35" fmla="*/ 2991 h 3050"/>
                  <a:gd name="T36" fmla="*/ 6535 w 7107"/>
                  <a:gd name="T37" fmla="*/ 2982 h 3050"/>
                  <a:gd name="T38" fmla="*/ 7000 w 7107"/>
                  <a:gd name="T39" fmla="*/ 2980 h 3050"/>
                  <a:gd name="T40" fmla="*/ 7090 w 7107"/>
                  <a:gd name="T41" fmla="*/ 2471 h 3050"/>
                  <a:gd name="T42" fmla="*/ 7101 w 7107"/>
                  <a:gd name="T43" fmla="*/ 1192 h 3050"/>
                  <a:gd name="T44" fmla="*/ 7092 w 7107"/>
                  <a:gd name="T45" fmla="*/ 193 h 3050"/>
                  <a:gd name="T46" fmla="*/ 7049 w 7107"/>
                  <a:gd name="T47" fmla="*/ 38 h 3050"/>
                  <a:gd name="T48" fmla="*/ 6819 w 7107"/>
                  <a:gd name="T49" fmla="*/ 24 h 3050"/>
                  <a:gd name="T50" fmla="*/ 6589 w 7107"/>
                  <a:gd name="T51" fmla="*/ 936 h 3050"/>
                  <a:gd name="T52" fmla="*/ 4914 w 7107"/>
                  <a:gd name="T53" fmla="*/ 944 h 3050"/>
                  <a:gd name="T54" fmla="*/ 2231 w 7107"/>
                  <a:gd name="T55" fmla="*/ 946 h 3050"/>
                  <a:gd name="T56" fmla="*/ 2216 w 7107"/>
                  <a:gd name="T57" fmla="*/ 29 h 3050"/>
                  <a:gd name="T58" fmla="*/ 862 w 7107"/>
                  <a:gd name="T59" fmla="*/ 29 h 3050"/>
                  <a:gd name="T60" fmla="*/ 463 w 7107"/>
                  <a:gd name="T61" fmla="*/ 174 h 3050"/>
                  <a:gd name="T62" fmla="*/ 199 w 7107"/>
                  <a:gd name="T63" fmla="*/ 895 h 3050"/>
                  <a:gd name="T64" fmla="*/ 44 w 7107"/>
                  <a:gd name="T65" fmla="*/ 2033 h 3050"/>
                  <a:gd name="T66" fmla="*/ 46 w 7107"/>
                  <a:gd name="T67" fmla="*/ 2625 h 3050"/>
                  <a:gd name="T68" fmla="*/ 3 w 7107"/>
                  <a:gd name="T69" fmla="*/ 2771 h 3050"/>
                  <a:gd name="T70" fmla="*/ 30 w 7107"/>
                  <a:gd name="T71" fmla="*/ 2921 h 3050"/>
                  <a:gd name="T72" fmla="*/ 120 w 7107"/>
                  <a:gd name="T73" fmla="*/ 3010 h 3050"/>
                  <a:gd name="T74" fmla="*/ 240 w 7107"/>
                  <a:gd name="T75" fmla="*/ 3038 h 3050"/>
                  <a:gd name="T76" fmla="*/ 598 w 7107"/>
                  <a:gd name="T77" fmla="*/ 3044 h 3050"/>
                  <a:gd name="T78" fmla="*/ 1056 w 7107"/>
                  <a:gd name="T79" fmla="*/ 3040 h 3050"/>
                  <a:gd name="T80" fmla="*/ 1096 w 7107"/>
                  <a:gd name="T81" fmla="*/ 2884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7" h="3050">
                    <a:moveTo>
                      <a:pt x="1096" y="2884"/>
                    </a:moveTo>
                    <a:lnTo>
                      <a:pt x="1146" y="2726"/>
                    </a:lnTo>
                    <a:lnTo>
                      <a:pt x="1222" y="2592"/>
                    </a:lnTo>
                    <a:cubicBezTo>
                      <a:pt x="1283" y="2547"/>
                      <a:pt x="1414" y="2457"/>
                      <a:pt x="1514" y="2456"/>
                    </a:cubicBezTo>
                    <a:cubicBezTo>
                      <a:pt x="1614" y="2455"/>
                      <a:pt x="1744" y="2512"/>
                      <a:pt x="1824" y="2584"/>
                    </a:cubicBezTo>
                    <a:cubicBezTo>
                      <a:pt x="1904" y="2656"/>
                      <a:pt x="1963" y="2814"/>
                      <a:pt x="1992" y="2888"/>
                    </a:cubicBezTo>
                    <a:lnTo>
                      <a:pt x="1998" y="3026"/>
                    </a:lnTo>
                    <a:cubicBezTo>
                      <a:pt x="2074" y="3050"/>
                      <a:pt x="2307" y="3032"/>
                      <a:pt x="2450" y="3033"/>
                    </a:cubicBezTo>
                    <a:lnTo>
                      <a:pt x="2854" y="3033"/>
                    </a:lnTo>
                    <a:cubicBezTo>
                      <a:pt x="3270" y="3030"/>
                      <a:pt x="4574" y="3015"/>
                      <a:pt x="4948" y="3010"/>
                    </a:cubicBezTo>
                    <a:lnTo>
                      <a:pt x="5101" y="3006"/>
                    </a:lnTo>
                    <a:cubicBezTo>
                      <a:pt x="5137" y="2964"/>
                      <a:pt x="5150" y="2812"/>
                      <a:pt x="5166" y="2760"/>
                    </a:cubicBezTo>
                    <a:cubicBezTo>
                      <a:pt x="5182" y="2708"/>
                      <a:pt x="5171" y="2730"/>
                      <a:pt x="5196" y="2694"/>
                    </a:cubicBezTo>
                    <a:cubicBezTo>
                      <a:pt x="5221" y="2658"/>
                      <a:pt x="5244" y="2584"/>
                      <a:pt x="5316" y="2544"/>
                    </a:cubicBezTo>
                    <a:cubicBezTo>
                      <a:pt x="5388" y="2504"/>
                      <a:pt x="5538" y="2446"/>
                      <a:pt x="5632" y="2456"/>
                    </a:cubicBezTo>
                    <a:cubicBezTo>
                      <a:pt x="5726" y="2466"/>
                      <a:pt x="5814" y="2530"/>
                      <a:pt x="5882" y="2604"/>
                    </a:cubicBezTo>
                    <a:cubicBezTo>
                      <a:pt x="5950" y="2678"/>
                      <a:pt x="6014" y="2834"/>
                      <a:pt x="6040" y="2899"/>
                    </a:cubicBezTo>
                    <a:lnTo>
                      <a:pt x="6040" y="2991"/>
                    </a:lnTo>
                    <a:lnTo>
                      <a:pt x="6535" y="2982"/>
                    </a:lnTo>
                    <a:lnTo>
                      <a:pt x="7000" y="2980"/>
                    </a:lnTo>
                    <a:cubicBezTo>
                      <a:pt x="7093" y="2895"/>
                      <a:pt x="7074" y="2769"/>
                      <a:pt x="7090" y="2471"/>
                    </a:cubicBezTo>
                    <a:cubicBezTo>
                      <a:pt x="7107" y="2172"/>
                      <a:pt x="7101" y="1572"/>
                      <a:pt x="7101" y="1192"/>
                    </a:cubicBezTo>
                    <a:lnTo>
                      <a:pt x="7092" y="193"/>
                    </a:lnTo>
                    <a:cubicBezTo>
                      <a:pt x="7083" y="0"/>
                      <a:pt x="7095" y="66"/>
                      <a:pt x="7049" y="38"/>
                    </a:cubicBezTo>
                    <a:lnTo>
                      <a:pt x="6819" y="24"/>
                    </a:lnTo>
                    <a:lnTo>
                      <a:pt x="6589" y="936"/>
                    </a:lnTo>
                    <a:lnTo>
                      <a:pt x="4914" y="944"/>
                    </a:lnTo>
                    <a:lnTo>
                      <a:pt x="2231" y="946"/>
                    </a:lnTo>
                    <a:lnTo>
                      <a:pt x="2216" y="29"/>
                    </a:lnTo>
                    <a:lnTo>
                      <a:pt x="862" y="29"/>
                    </a:lnTo>
                    <a:cubicBezTo>
                      <a:pt x="570" y="53"/>
                      <a:pt x="574" y="30"/>
                      <a:pt x="463" y="174"/>
                    </a:cubicBezTo>
                    <a:cubicBezTo>
                      <a:pt x="353" y="318"/>
                      <a:pt x="269" y="584"/>
                      <a:pt x="199" y="895"/>
                    </a:cubicBezTo>
                    <a:cubicBezTo>
                      <a:pt x="129" y="1205"/>
                      <a:pt x="70" y="1745"/>
                      <a:pt x="44" y="2033"/>
                    </a:cubicBezTo>
                    <a:cubicBezTo>
                      <a:pt x="19" y="2321"/>
                      <a:pt x="54" y="2502"/>
                      <a:pt x="46" y="2625"/>
                    </a:cubicBezTo>
                    <a:lnTo>
                      <a:pt x="3" y="2771"/>
                    </a:lnTo>
                    <a:cubicBezTo>
                      <a:pt x="0" y="2820"/>
                      <a:pt x="11" y="2881"/>
                      <a:pt x="30" y="2921"/>
                    </a:cubicBezTo>
                    <a:cubicBezTo>
                      <a:pt x="49" y="2961"/>
                      <a:pt x="85" y="2990"/>
                      <a:pt x="120" y="3010"/>
                    </a:cubicBezTo>
                    <a:lnTo>
                      <a:pt x="240" y="3038"/>
                    </a:lnTo>
                    <a:lnTo>
                      <a:pt x="598" y="3044"/>
                    </a:lnTo>
                    <a:lnTo>
                      <a:pt x="1056" y="3040"/>
                    </a:lnTo>
                    <a:lnTo>
                      <a:pt x="1096" y="2884"/>
                    </a:lnTo>
                    <a:close/>
                  </a:path>
                </a:pathLst>
              </a:custGeom>
              <a:solidFill>
                <a:srgbClr val="60CAF3"/>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AutoShape 28">
                <a:extLst>
                  <a:ext uri="{FF2B5EF4-FFF2-40B4-BE49-F238E27FC236}">
                    <a16:creationId xmlns:a16="http://schemas.microsoft.com/office/drawing/2014/main" id="{D4216097-5333-A9CF-F664-97F1B9CE4711}"/>
                  </a:ext>
                </a:extLst>
              </p:cNvPr>
              <p:cNvSpPr>
                <a:spLocks noChangeArrowheads="1"/>
              </p:cNvSpPr>
              <p:nvPr/>
            </p:nvSpPr>
            <p:spPr bwMode="auto">
              <a:xfrm flipH="1">
                <a:off x="3300" y="8980"/>
                <a:ext cx="890" cy="663"/>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Freeform 29">
                <a:extLst>
                  <a:ext uri="{FF2B5EF4-FFF2-40B4-BE49-F238E27FC236}">
                    <a16:creationId xmlns:a16="http://schemas.microsoft.com/office/drawing/2014/main" id="{D991B60C-EBF4-E905-AE1A-CA3DF5A3D1E2}"/>
                  </a:ext>
                </a:extLst>
              </p:cNvPr>
              <p:cNvSpPr>
                <a:spLocks/>
              </p:cNvSpPr>
              <p:nvPr/>
            </p:nvSpPr>
            <p:spPr bwMode="auto">
              <a:xfrm flipH="1">
                <a:off x="2496" y="8980"/>
                <a:ext cx="742" cy="663"/>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AutoShape 30">
                <a:extLst>
                  <a:ext uri="{FF2B5EF4-FFF2-40B4-BE49-F238E27FC236}">
                    <a16:creationId xmlns:a16="http://schemas.microsoft.com/office/drawing/2014/main" id="{41B4B1CB-B1D4-539E-4C27-C4B3BB1917EB}"/>
                  </a:ext>
                </a:extLst>
              </p:cNvPr>
              <p:cNvSpPr>
                <a:spLocks noChangeArrowheads="1"/>
              </p:cNvSpPr>
              <p:nvPr/>
            </p:nvSpPr>
            <p:spPr bwMode="auto">
              <a:xfrm flipH="1">
                <a:off x="8386" y="10236"/>
                <a:ext cx="535"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AutoShape 31">
                <a:extLst>
                  <a:ext uri="{FF2B5EF4-FFF2-40B4-BE49-F238E27FC236}">
                    <a16:creationId xmlns:a16="http://schemas.microsoft.com/office/drawing/2014/main" id="{53575FC6-4632-40BB-BB48-F36BEB7F3ABF}"/>
                  </a:ext>
                </a:extLst>
              </p:cNvPr>
              <p:cNvSpPr>
                <a:spLocks noChangeArrowheads="1"/>
              </p:cNvSpPr>
              <p:nvPr/>
            </p:nvSpPr>
            <p:spPr bwMode="auto">
              <a:xfrm flipH="1">
                <a:off x="7332" y="10236"/>
                <a:ext cx="900"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AutoShape 32">
                <a:extLst>
                  <a:ext uri="{FF2B5EF4-FFF2-40B4-BE49-F238E27FC236}">
                    <a16:creationId xmlns:a16="http://schemas.microsoft.com/office/drawing/2014/main" id="{7508AFFC-63AA-AD69-6550-9B97CD427C83}"/>
                  </a:ext>
                </a:extLst>
              </p:cNvPr>
              <p:cNvSpPr>
                <a:spLocks noChangeArrowheads="1"/>
              </p:cNvSpPr>
              <p:nvPr/>
            </p:nvSpPr>
            <p:spPr bwMode="auto">
              <a:xfrm flipH="1">
                <a:off x="4221" y="10249"/>
                <a:ext cx="1052" cy="726"/>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AutoShape 33">
                <a:extLst>
                  <a:ext uri="{FF2B5EF4-FFF2-40B4-BE49-F238E27FC236}">
                    <a16:creationId xmlns:a16="http://schemas.microsoft.com/office/drawing/2014/main" id="{78E6843E-D526-7288-D53B-3DFCE0C1BAA1}"/>
                  </a:ext>
                </a:extLst>
              </p:cNvPr>
              <p:cNvSpPr>
                <a:spLocks noChangeArrowheads="1"/>
              </p:cNvSpPr>
              <p:nvPr/>
            </p:nvSpPr>
            <p:spPr bwMode="auto">
              <a:xfrm flipH="1">
                <a:off x="3157" y="10242"/>
                <a:ext cx="931"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AutoShape 34">
                <a:extLst>
                  <a:ext uri="{FF2B5EF4-FFF2-40B4-BE49-F238E27FC236}">
                    <a16:creationId xmlns:a16="http://schemas.microsoft.com/office/drawing/2014/main" id="{BD7CF8E0-A330-50AA-BB62-2F9797EFFCDE}"/>
                  </a:ext>
                </a:extLst>
              </p:cNvPr>
              <p:cNvSpPr>
                <a:spLocks noChangeArrowheads="1"/>
              </p:cNvSpPr>
              <p:nvPr/>
            </p:nvSpPr>
            <p:spPr bwMode="auto">
              <a:xfrm flipH="1">
                <a:off x="2776" y="10249"/>
                <a:ext cx="250"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Freeform 35">
                <a:extLst>
                  <a:ext uri="{FF2B5EF4-FFF2-40B4-BE49-F238E27FC236}">
                    <a16:creationId xmlns:a16="http://schemas.microsoft.com/office/drawing/2014/main" id="{CA258B18-4FF7-BD79-2219-ADE87D5736FC}"/>
                  </a:ext>
                </a:extLst>
              </p:cNvPr>
              <p:cNvSpPr>
                <a:spLocks/>
              </p:cNvSpPr>
              <p:nvPr/>
            </p:nvSpPr>
            <p:spPr bwMode="auto">
              <a:xfrm>
                <a:off x="2170" y="10250"/>
                <a:ext cx="149" cy="1024"/>
              </a:xfrm>
              <a:custGeom>
                <a:avLst/>
                <a:gdLst>
                  <a:gd name="T0" fmla="*/ 134 w 149"/>
                  <a:gd name="T1" fmla="*/ 1023 h 1024"/>
                  <a:gd name="T2" fmla="*/ 44 w 149"/>
                  <a:gd name="T3" fmla="*/ 885 h 1024"/>
                  <a:gd name="T4" fmla="*/ 0 w 149"/>
                  <a:gd name="T5" fmla="*/ 620 h 1024"/>
                  <a:gd name="T6" fmla="*/ 15 w 149"/>
                  <a:gd name="T7" fmla="*/ 420 h 1024"/>
                  <a:gd name="T8" fmla="*/ 48 w 149"/>
                  <a:gd name="T9" fmla="*/ 147 h 1024"/>
                  <a:gd name="T10" fmla="*/ 49 w 149"/>
                  <a:gd name="T11" fmla="*/ 149 h 1024"/>
                  <a:gd name="T12" fmla="*/ 53 w 149"/>
                  <a:gd name="T13" fmla="*/ 0 h 1024"/>
                  <a:gd name="T14" fmla="*/ 146 w 149"/>
                  <a:gd name="T15" fmla="*/ 10 h 1024"/>
                  <a:gd name="T16" fmla="*/ 142 w 149"/>
                  <a:gd name="T17" fmla="*/ 448 h 1024"/>
                  <a:gd name="T18" fmla="*/ 149 w 149"/>
                  <a:gd name="T19" fmla="*/ 1024 h 1024"/>
                  <a:gd name="T20" fmla="*/ 134 w 149"/>
                  <a:gd name="T21" fmla="*/ 102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024">
                    <a:moveTo>
                      <a:pt x="134" y="1023"/>
                    </a:moveTo>
                    <a:cubicBezTo>
                      <a:pt x="117" y="1000"/>
                      <a:pt x="66" y="952"/>
                      <a:pt x="44" y="885"/>
                    </a:cubicBezTo>
                    <a:cubicBezTo>
                      <a:pt x="22" y="818"/>
                      <a:pt x="5" y="697"/>
                      <a:pt x="0" y="620"/>
                    </a:cubicBezTo>
                    <a:lnTo>
                      <a:pt x="15" y="420"/>
                    </a:lnTo>
                    <a:lnTo>
                      <a:pt x="48" y="147"/>
                    </a:lnTo>
                    <a:lnTo>
                      <a:pt x="49" y="149"/>
                    </a:lnTo>
                    <a:lnTo>
                      <a:pt x="53" y="0"/>
                    </a:lnTo>
                    <a:lnTo>
                      <a:pt x="146" y="10"/>
                    </a:lnTo>
                    <a:lnTo>
                      <a:pt x="142" y="448"/>
                    </a:lnTo>
                    <a:lnTo>
                      <a:pt x="149" y="1024"/>
                    </a:lnTo>
                    <a:lnTo>
                      <a:pt x="134" y="1023"/>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Oval 36">
                <a:extLst>
                  <a:ext uri="{FF2B5EF4-FFF2-40B4-BE49-F238E27FC236}">
                    <a16:creationId xmlns:a16="http://schemas.microsoft.com/office/drawing/2014/main" id="{D51F8A4B-A7A9-DE99-29F9-E067BA2CA817}"/>
                  </a:ext>
                </a:extLst>
              </p:cNvPr>
              <p:cNvSpPr>
                <a:spLocks noChangeArrowheads="1"/>
              </p:cNvSpPr>
              <p:nvPr/>
            </p:nvSpPr>
            <p:spPr bwMode="auto">
              <a:xfrm flipH="1">
                <a:off x="7285"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Oval 37">
                <a:extLst>
                  <a:ext uri="{FF2B5EF4-FFF2-40B4-BE49-F238E27FC236}">
                    <a16:creationId xmlns:a16="http://schemas.microsoft.com/office/drawing/2014/main" id="{4F3F594D-139D-EDC5-BB77-218FB659758E}"/>
                  </a:ext>
                </a:extLst>
              </p:cNvPr>
              <p:cNvSpPr>
                <a:spLocks noChangeArrowheads="1"/>
              </p:cNvSpPr>
              <p:nvPr/>
            </p:nvSpPr>
            <p:spPr bwMode="auto">
              <a:xfrm flipH="1">
                <a:off x="7528"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AutoShape 38">
                <a:extLst>
                  <a:ext uri="{FF2B5EF4-FFF2-40B4-BE49-F238E27FC236}">
                    <a16:creationId xmlns:a16="http://schemas.microsoft.com/office/drawing/2014/main" id="{EA120A52-10FB-BC79-140B-7854266DE219}"/>
                  </a:ext>
                </a:extLst>
              </p:cNvPr>
              <p:cNvSpPr>
                <a:spLocks noChangeArrowheads="1"/>
              </p:cNvSpPr>
              <p:nvPr/>
            </p:nvSpPr>
            <p:spPr bwMode="auto">
              <a:xfrm flipH="1">
                <a:off x="2456" y="10249"/>
                <a:ext cx="251"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Oval 39">
                <a:extLst>
                  <a:ext uri="{FF2B5EF4-FFF2-40B4-BE49-F238E27FC236}">
                    <a16:creationId xmlns:a16="http://schemas.microsoft.com/office/drawing/2014/main" id="{92A2CBB4-B6F2-5458-27DC-EBFFDA953072}"/>
                  </a:ext>
                </a:extLst>
              </p:cNvPr>
              <p:cNvSpPr>
                <a:spLocks noChangeArrowheads="1"/>
              </p:cNvSpPr>
              <p:nvPr/>
            </p:nvSpPr>
            <p:spPr bwMode="auto">
              <a:xfrm flipH="1">
                <a:off x="3237"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Oval 40">
                <a:extLst>
                  <a:ext uri="{FF2B5EF4-FFF2-40B4-BE49-F238E27FC236}">
                    <a16:creationId xmlns:a16="http://schemas.microsoft.com/office/drawing/2014/main" id="{939C303B-CC82-73AA-15A6-1D0AF4FBC4A7}"/>
                  </a:ext>
                </a:extLst>
              </p:cNvPr>
              <p:cNvSpPr>
                <a:spLocks noChangeArrowheads="1"/>
              </p:cNvSpPr>
              <p:nvPr/>
            </p:nvSpPr>
            <p:spPr bwMode="auto">
              <a:xfrm flipH="1">
                <a:off x="3480"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AutoShape 41">
                <a:extLst>
                  <a:ext uri="{FF2B5EF4-FFF2-40B4-BE49-F238E27FC236}">
                    <a16:creationId xmlns:a16="http://schemas.microsoft.com/office/drawing/2014/main" id="{043444A4-5171-F236-0D31-D993AC591F78}"/>
                  </a:ext>
                </a:extLst>
              </p:cNvPr>
              <p:cNvSpPr>
                <a:spLocks noChangeArrowheads="1"/>
              </p:cNvSpPr>
              <p:nvPr/>
            </p:nvSpPr>
            <p:spPr bwMode="auto">
              <a:xfrm flipH="1">
                <a:off x="5720" y="10242"/>
                <a:ext cx="250"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AutoShape 42">
                <a:extLst>
                  <a:ext uri="{FF2B5EF4-FFF2-40B4-BE49-F238E27FC236}">
                    <a16:creationId xmlns:a16="http://schemas.microsoft.com/office/drawing/2014/main" id="{2A94988E-D6F9-BE8D-ADF8-DB030C00C0A4}"/>
                  </a:ext>
                </a:extLst>
              </p:cNvPr>
              <p:cNvSpPr>
                <a:spLocks noChangeArrowheads="1"/>
              </p:cNvSpPr>
              <p:nvPr/>
            </p:nvSpPr>
            <p:spPr bwMode="auto">
              <a:xfrm flipH="1">
                <a:off x="5414" y="10242"/>
                <a:ext cx="251"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AutoShape 43">
                <a:extLst>
                  <a:ext uri="{FF2B5EF4-FFF2-40B4-BE49-F238E27FC236}">
                    <a16:creationId xmlns:a16="http://schemas.microsoft.com/office/drawing/2014/main" id="{3A8D392F-6092-DA80-B536-378C14A8E736}"/>
                  </a:ext>
                </a:extLst>
              </p:cNvPr>
              <p:cNvSpPr>
                <a:spLocks noChangeArrowheads="1"/>
              </p:cNvSpPr>
              <p:nvPr/>
            </p:nvSpPr>
            <p:spPr bwMode="auto">
              <a:xfrm flipH="1">
                <a:off x="6149" y="10242"/>
                <a:ext cx="1053"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AutoShape 44">
                <a:extLst>
                  <a:ext uri="{FF2B5EF4-FFF2-40B4-BE49-F238E27FC236}">
                    <a16:creationId xmlns:a16="http://schemas.microsoft.com/office/drawing/2014/main" id="{41BF79DA-625F-85DB-073F-AAC50E326B9C}"/>
                  </a:ext>
                </a:extLst>
              </p:cNvPr>
              <p:cNvSpPr>
                <a:spLocks noChangeArrowheads="1"/>
              </p:cNvSpPr>
              <p:nvPr/>
            </p:nvSpPr>
            <p:spPr bwMode="auto">
              <a:xfrm rot="21405598" flipH="1">
                <a:off x="3148" y="11135"/>
                <a:ext cx="941" cy="1134"/>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AutoShape 45">
                <a:extLst>
                  <a:ext uri="{FF2B5EF4-FFF2-40B4-BE49-F238E27FC236}">
                    <a16:creationId xmlns:a16="http://schemas.microsoft.com/office/drawing/2014/main" id="{651BB00E-AFCB-04DB-92EB-898DC278A8AA}"/>
                  </a:ext>
                </a:extLst>
              </p:cNvPr>
              <p:cNvSpPr>
                <a:spLocks noChangeArrowheads="1"/>
              </p:cNvSpPr>
              <p:nvPr/>
            </p:nvSpPr>
            <p:spPr bwMode="auto">
              <a:xfrm rot="21405598" flipH="1">
                <a:off x="7195" y="11125"/>
                <a:ext cx="941" cy="1189"/>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46">
              <a:extLst>
                <a:ext uri="{FF2B5EF4-FFF2-40B4-BE49-F238E27FC236}">
                  <a16:creationId xmlns:a16="http://schemas.microsoft.com/office/drawing/2014/main" id="{959C6EAC-56DC-42AF-F1C1-9F7F07B803F3}"/>
                </a:ext>
              </a:extLst>
            </p:cNvPr>
            <p:cNvGrpSpPr>
              <a:grpSpLocks/>
            </p:cNvGrpSpPr>
            <p:nvPr/>
          </p:nvGrpSpPr>
          <p:grpSpPr bwMode="auto">
            <a:xfrm>
              <a:off x="4337174" y="5747596"/>
              <a:ext cx="2515224" cy="941677"/>
              <a:chOff x="4404" y="10854"/>
              <a:chExt cx="2557" cy="991"/>
            </a:xfrm>
          </p:grpSpPr>
          <p:sp>
            <p:nvSpPr>
              <p:cNvPr id="91" name="Freeform 7">
                <a:extLst>
                  <a:ext uri="{FF2B5EF4-FFF2-40B4-BE49-F238E27FC236}">
                    <a16:creationId xmlns:a16="http://schemas.microsoft.com/office/drawing/2014/main" id="{8680AB5C-EA11-89CD-06F0-C2170F565F3F}"/>
                  </a:ext>
                </a:extLst>
              </p:cNvPr>
              <p:cNvSpPr>
                <a:spLocks noChangeAspect="1"/>
              </p:cNvSpPr>
              <p:nvPr/>
            </p:nvSpPr>
            <p:spPr bwMode="auto">
              <a:xfrm flipH="1">
                <a:off x="4404" y="10854"/>
                <a:ext cx="2557" cy="911"/>
              </a:xfrm>
              <a:custGeom>
                <a:avLst/>
                <a:gdLst>
                  <a:gd name="T0" fmla="*/ 3458 w 7585"/>
                  <a:gd name="T1" fmla="*/ 639 h 2211"/>
                  <a:gd name="T2" fmla="*/ 3447 w 7585"/>
                  <a:gd name="T3" fmla="*/ 207 h 2211"/>
                  <a:gd name="T4" fmla="*/ 3424 w 7585"/>
                  <a:gd name="T5" fmla="*/ 33 h 2211"/>
                  <a:gd name="T6" fmla="*/ 3271 w 7585"/>
                  <a:gd name="T7" fmla="*/ 9 h 2211"/>
                  <a:gd name="T8" fmla="*/ 2875 w 7585"/>
                  <a:gd name="T9" fmla="*/ 6 h 2211"/>
                  <a:gd name="T10" fmla="*/ 1318 w 7585"/>
                  <a:gd name="T11" fmla="*/ 7 h 2211"/>
                  <a:gd name="T12" fmla="*/ 359 w 7585"/>
                  <a:gd name="T13" fmla="*/ 4 h 2211"/>
                  <a:gd name="T14" fmla="*/ 84 w 7585"/>
                  <a:gd name="T15" fmla="*/ 70 h 2211"/>
                  <a:gd name="T16" fmla="*/ 6 w 7585"/>
                  <a:gd name="T17" fmla="*/ 333 h 2211"/>
                  <a:gd name="T18" fmla="*/ 0 w 7585"/>
                  <a:gd name="T19" fmla="*/ 1068 h 2211"/>
                  <a:gd name="T20" fmla="*/ 606 w 7585"/>
                  <a:gd name="T21" fmla="*/ 1209 h 2211"/>
                  <a:gd name="T22" fmla="*/ 728 w 7585"/>
                  <a:gd name="T23" fmla="*/ 1238 h 2211"/>
                  <a:gd name="T24" fmla="*/ 754 w 7585"/>
                  <a:gd name="T25" fmla="*/ 1236 h 2211"/>
                  <a:gd name="T26" fmla="*/ 750 w 7585"/>
                  <a:gd name="T27" fmla="*/ 1160 h 2211"/>
                  <a:gd name="T28" fmla="*/ 761 w 7585"/>
                  <a:gd name="T29" fmla="*/ 1090 h 2211"/>
                  <a:gd name="T30" fmla="*/ 792 w 7585"/>
                  <a:gd name="T31" fmla="*/ 1021 h 2211"/>
                  <a:gd name="T32" fmla="*/ 853 w 7585"/>
                  <a:gd name="T33" fmla="*/ 951 h 2211"/>
                  <a:gd name="T34" fmla="*/ 917 w 7585"/>
                  <a:gd name="T35" fmla="*/ 917 h 2211"/>
                  <a:gd name="T36" fmla="*/ 1011 w 7585"/>
                  <a:gd name="T37" fmla="*/ 914 h 2211"/>
                  <a:gd name="T38" fmla="*/ 1093 w 7585"/>
                  <a:gd name="T39" fmla="*/ 958 h 2211"/>
                  <a:gd name="T40" fmla="*/ 1149 w 7585"/>
                  <a:gd name="T41" fmla="*/ 1026 h 2211"/>
                  <a:gd name="T42" fmla="*/ 1178 w 7585"/>
                  <a:gd name="T43" fmla="*/ 1102 h 2211"/>
                  <a:gd name="T44" fmla="*/ 1185 w 7585"/>
                  <a:gd name="T45" fmla="*/ 1160 h 2211"/>
                  <a:gd name="T46" fmla="*/ 1183 w 7585"/>
                  <a:gd name="T47" fmla="*/ 1211 h 2211"/>
                  <a:gd name="T48" fmla="*/ 1180 w 7585"/>
                  <a:gd name="T49" fmla="*/ 1241 h 2211"/>
                  <a:gd name="T50" fmla="*/ 1203 w 7585"/>
                  <a:gd name="T51" fmla="*/ 1243 h 2211"/>
                  <a:gd name="T52" fmla="*/ 1435 w 7585"/>
                  <a:gd name="T53" fmla="*/ 1241 h 2211"/>
                  <a:gd name="T54" fmla="*/ 2355 w 7585"/>
                  <a:gd name="T55" fmla="*/ 1243 h 2211"/>
                  <a:gd name="T56" fmla="*/ 2462 w 7585"/>
                  <a:gd name="T57" fmla="*/ 1243 h 2211"/>
                  <a:gd name="T58" fmla="*/ 2503 w 7585"/>
                  <a:gd name="T59" fmla="*/ 1234 h 2211"/>
                  <a:gd name="T60" fmla="*/ 2496 w 7585"/>
                  <a:gd name="T61" fmla="*/ 1167 h 2211"/>
                  <a:gd name="T62" fmla="*/ 2508 w 7585"/>
                  <a:gd name="T63" fmla="*/ 1092 h 2211"/>
                  <a:gd name="T64" fmla="*/ 2542 w 7585"/>
                  <a:gd name="T65" fmla="*/ 1011 h 2211"/>
                  <a:gd name="T66" fmla="*/ 2623 w 7585"/>
                  <a:gd name="T67" fmla="*/ 933 h 2211"/>
                  <a:gd name="T68" fmla="*/ 2724 w 7585"/>
                  <a:gd name="T69" fmla="*/ 911 h 2211"/>
                  <a:gd name="T70" fmla="*/ 2814 w 7585"/>
                  <a:gd name="T71" fmla="*/ 941 h 2211"/>
                  <a:gd name="T72" fmla="*/ 2887 w 7585"/>
                  <a:gd name="T73" fmla="*/ 1014 h 2211"/>
                  <a:gd name="T74" fmla="*/ 2927 w 7585"/>
                  <a:gd name="T75" fmla="*/ 1112 h 2211"/>
                  <a:gd name="T76" fmla="*/ 2932 w 7585"/>
                  <a:gd name="T77" fmla="*/ 1190 h 2211"/>
                  <a:gd name="T78" fmla="*/ 2926 w 7585"/>
                  <a:gd name="T79" fmla="*/ 1239 h 2211"/>
                  <a:gd name="T80" fmla="*/ 2972 w 7585"/>
                  <a:gd name="T81" fmla="*/ 1244 h 2211"/>
                  <a:gd name="T82" fmla="*/ 3401 w 7585"/>
                  <a:gd name="T83" fmla="*/ 1241 h 2211"/>
                  <a:gd name="T84" fmla="*/ 3504 w 7585"/>
                  <a:gd name="T85" fmla="*/ 1102 h 2211"/>
                  <a:gd name="T86" fmla="*/ 3504 w 7585"/>
                  <a:gd name="T87" fmla="*/ 712 h 2211"/>
                  <a:gd name="T88" fmla="*/ 3458 w 7585"/>
                  <a:gd name="T89" fmla="*/ 639 h 2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85" h="2211">
                    <a:moveTo>
                      <a:pt x="7485" y="1132"/>
                    </a:moveTo>
                    <a:lnTo>
                      <a:pt x="7462" y="367"/>
                    </a:lnTo>
                    <a:cubicBezTo>
                      <a:pt x="7450" y="188"/>
                      <a:pt x="7474" y="116"/>
                      <a:pt x="7411" y="58"/>
                    </a:cubicBezTo>
                    <a:cubicBezTo>
                      <a:pt x="7348" y="0"/>
                      <a:pt x="7279" y="24"/>
                      <a:pt x="7081" y="16"/>
                    </a:cubicBezTo>
                    <a:cubicBezTo>
                      <a:pt x="6883" y="8"/>
                      <a:pt x="6927" y="10"/>
                      <a:pt x="6223" y="10"/>
                    </a:cubicBezTo>
                    <a:lnTo>
                      <a:pt x="2854" y="13"/>
                    </a:lnTo>
                    <a:lnTo>
                      <a:pt x="778" y="7"/>
                    </a:lnTo>
                    <a:cubicBezTo>
                      <a:pt x="333" y="25"/>
                      <a:pt x="308" y="27"/>
                      <a:pt x="181" y="124"/>
                    </a:cubicBezTo>
                    <a:cubicBezTo>
                      <a:pt x="54" y="221"/>
                      <a:pt x="43" y="295"/>
                      <a:pt x="13" y="589"/>
                    </a:cubicBezTo>
                    <a:lnTo>
                      <a:pt x="0" y="1890"/>
                    </a:lnTo>
                    <a:lnTo>
                      <a:pt x="1312" y="2140"/>
                    </a:lnTo>
                    <a:cubicBezTo>
                      <a:pt x="1575" y="2190"/>
                      <a:pt x="1523" y="2183"/>
                      <a:pt x="1576" y="2191"/>
                    </a:cubicBezTo>
                    <a:cubicBezTo>
                      <a:pt x="1629" y="2199"/>
                      <a:pt x="1625" y="2211"/>
                      <a:pt x="1633" y="2188"/>
                    </a:cubicBezTo>
                    <a:cubicBezTo>
                      <a:pt x="1641" y="2165"/>
                      <a:pt x="1622" y="2096"/>
                      <a:pt x="1624" y="2053"/>
                    </a:cubicBezTo>
                    <a:cubicBezTo>
                      <a:pt x="1626" y="2010"/>
                      <a:pt x="1633" y="1971"/>
                      <a:pt x="1648" y="1930"/>
                    </a:cubicBezTo>
                    <a:cubicBezTo>
                      <a:pt x="1663" y="1889"/>
                      <a:pt x="1681" y="1848"/>
                      <a:pt x="1714" y="1807"/>
                    </a:cubicBezTo>
                    <a:cubicBezTo>
                      <a:pt x="1747" y="1766"/>
                      <a:pt x="1801" y="1714"/>
                      <a:pt x="1846" y="1684"/>
                    </a:cubicBezTo>
                    <a:cubicBezTo>
                      <a:pt x="1891" y="1654"/>
                      <a:pt x="1927" y="1635"/>
                      <a:pt x="1984" y="1624"/>
                    </a:cubicBezTo>
                    <a:cubicBezTo>
                      <a:pt x="2041" y="1613"/>
                      <a:pt x="2125" y="1606"/>
                      <a:pt x="2188" y="1618"/>
                    </a:cubicBezTo>
                    <a:cubicBezTo>
                      <a:pt x="2251" y="1630"/>
                      <a:pt x="2315" y="1663"/>
                      <a:pt x="2365" y="1696"/>
                    </a:cubicBezTo>
                    <a:cubicBezTo>
                      <a:pt x="2415" y="1729"/>
                      <a:pt x="2457" y="1774"/>
                      <a:pt x="2488" y="1816"/>
                    </a:cubicBezTo>
                    <a:cubicBezTo>
                      <a:pt x="2519" y="1858"/>
                      <a:pt x="2538" y="1912"/>
                      <a:pt x="2551" y="1951"/>
                    </a:cubicBezTo>
                    <a:cubicBezTo>
                      <a:pt x="2564" y="1990"/>
                      <a:pt x="2564" y="2021"/>
                      <a:pt x="2566" y="2053"/>
                    </a:cubicBezTo>
                    <a:cubicBezTo>
                      <a:pt x="2568" y="2085"/>
                      <a:pt x="2562" y="2119"/>
                      <a:pt x="2560" y="2143"/>
                    </a:cubicBezTo>
                    <a:cubicBezTo>
                      <a:pt x="2558" y="2167"/>
                      <a:pt x="2546" y="2188"/>
                      <a:pt x="2554" y="2197"/>
                    </a:cubicBezTo>
                    <a:cubicBezTo>
                      <a:pt x="2562" y="2206"/>
                      <a:pt x="2513" y="2200"/>
                      <a:pt x="2605" y="2200"/>
                    </a:cubicBezTo>
                    <a:cubicBezTo>
                      <a:pt x="2697" y="2200"/>
                      <a:pt x="2691" y="2197"/>
                      <a:pt x="3106" y="2197"/>
                    </a:cubicBezTo>
                    <a:lnTo>
                      <a:pt x="5098" y="2200"/>
                    </a:lnTo>
                    <a:cubicBezTo>
                      <a:pt x="5468" y="2200"/>
                      <a:pt x="5276" y="2202"/>
                      <a:pt x="5329" y="2200"/>
                    </a:cubicBezTo>
                    <a:cubicBezTo>
                      <a:pt x="5382" y="2198"/>
                      <a:pt x="5406" y="2208"/>
                      <a:pt x="5419" y="2185"/>
                    </a:cubicBezTo>
                    <a:cubicBezTo>
                      <a:pt x="5432" y="2162"/>
                      <a:pt x="5402" y="2107"/>
                      <a:pt x="5404" y="2065"/>
                    </a:cubicBezTo>
                    <a:cubicBezTo>
                      <a:pt x="5406" y="2023"/>
                      <a:pt x="5412" y="1979"/>
                      <a:pt x="5428" y="1933"/>
                    </a:cubicBezTo>
                    <a:cubicBezTo>
                      <a:pt x="5444" y="1887"/>
                      <a:pt x="5462" y="1836"/>
                      <a:pt x="5503" y="1789"/>
                    </a:cubicBezTo>
                    <a:cubicBezTo>
                      <a:pt x="5544" y="1742"/>
                      <a:pt x="5611" y="1681"/>
                      <a:pt x="5677" y="1651"/>
                    </a:cubicBezTo>
                    <a:cubicBezTo>
                      <a:pt x="5743" y="1621"/>
                      <a:pt x="5827" y="1610"/>
                      <a:pt x="5896" y="1612"/>
                    </a:cubicBezTo>
                    <a:cubicBezTo>
                      <a:pt x="5965" y="1614"/>
                      <a:pt x="6032" y="1636"/>
                      <a:pt x="6091" y="1666"/>
                    </a:cubicBezTo>
                    <a:cubicBezTo>
                      <a:pt x="6150" y="1696"/>
                      <a:pt x="6209" y="1744"/>
                      <a:pt x="6250" y="1795"/>
                    </a:cubicBezTo>
                    <a:cubicBezTo>
                      <a:pt x="6291" y="1846"/>
                      <a:pt x="6321" y="1917"/>
                      <a:pt x="6337" y="1969"/>
                    </a:cubicBezTo>
                    <a:cubicBezTo>
                      <a:pt x="6353" y="2021"/>
                      <a:pt x="6346" y="2070"/>
                      <a:pt x="6346" y="2107"/>
                    </a:cubicBezTo>
                    <a:cubicBezTo>
                      <a:pt x="6346" y="2144"/>
                      <a:pt x="6320" y="2178"/>
                      <a:pt x="6334" y="2194"/>
                    </a:cubicBezTo>
                    <a:cubicBezTo>
                      <a:pt x="6348" y="2210"/>
                      <a:pt x="6262" y="2203"/>
                      <a:pt x="6433" y="2203"/>
                    </a:cubicBezTo>
                    <a:lnTo>
                      <a:pt x="7363" y="2197"/>
                    </a:lnTo>
                    <a:cubicBezTo>
                      <a:pt x="7555" y="2155"/>
                      <a:pt x="7548" y="2107"/>
                      <a:pt x="7585" y="1951"/>
                    </a:cubicBezTo>
                    <a:lnTo>
                      <a:pt x="7585" y="1261"/>
                    </a:lnTo>
                    <a:cubicBezTo>
                      <a:pt x="7568" y="1125"/>
                      <a:pt x="7506" y="1159"/>
                      <a:pt x="7485" y="1132"/>
                    </a:cubicBezTo>
                    <a:close/>
                  </a:path>
                </a:pathLst>
              </a:custGeom>
              <a:solidFill>
                <a:srgbClr val="FFC000"/>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AutoShape 8">
                <a:extLst>
                  <a:ext uri="{FF2B5EF4-FFF2-40B4-BE49-F238E27FC236}">
                    <a16:creationId xmlns:a16="http://schemas.microsoft.com/office/drawing/2014/main" id="{1C86AC9C-C713-6023-2AD9-BD44B05C8BDF}"/>
                  </a:ext>
                </a:extLst>
              </p:cNvPr>
              <p:cNvSpPr>
                <a:spLocks noChangeAspect="1" noChangeArrowheads="1"/>
              </p:cNvSpPr>
              <p:nvPr/>
            </p:nvSpPr>
            <p:spPr bwMode="auto">
              <a:xfrm flipH="1">
                <a:off x="4568" y="11014"/>
                <a:ext cx="198" cy="68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Oval 9">
                <a:extLst>
                  <a:ext uri="{FF2B5EF4-FFF2-40B4-BE49-F238E27FC236}">
                    <a16:creationId xmlns:a16="http://schemas.microsoft.com/office/drawing/2014/main" id="{12978525-773D-96A3-F83E-A528E12AD544}"/>
                  </a:ext>
                </a:extLst>
              </p:cNvPr>
              <p:cNvSpPr>
                <a:spLocks noChangeAspect="1" noChangeArrowheads="1"/>
              </p:cNvSpPr>
              <p:nvPr/>
            </p:nvSpPr>
            <p:spPr bwMode="auto">
              <a:xfrm flipH="1">
                <a:off x="4848" y="11576"/>
                <a:ext cx="270" cy="2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Oval 10">
                <a:extLst>
                  <a:ext uri="{FF2B5EF4-FFF2-40B4-BE49-F238E27FC236}">
                    <a16:creationId xmlns:a16="http://schemas.microsoft.com/office/drawing/2014/main" id="{F4205084-09DF-A886-6C2C-295E932D32C0}"/>
                  </a:ext>
                </a:extLst>
              </p:cNvPr>
              <p:cNvSpPr>
                <a:spLocks noChangeAspect="1" noChangeArrowheads="1"/>
              </p:cNvSpPr>
              <p:nvPr/>
            </p:nvSpPr>
            <p:spPr bwMode="auto">
              <a:xfrm flipH="1">
                <a:off x="4919" y="11650"/>
                <a:ext cx="124" cy="123"/>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AutoShape 11">
                <a:extLst>
                  <a:ext uri="{FF2B5EF4-FFF2-40B4-BE49-F238E27FC236}">
                    <a16:creationId xmlns:a16="http://schemas.microsoft.com/office/drawing/2014/main" id="{4E86917B-4AB0-016E-7D96-DD0C5C2876B8}"/>
                  </a:ext>
                </a:extLst>
              </p:cNvPr>
              <p:cNvSpPr>
                <a:spLocks noChangeAspect="1" noChangeArrowheads="1"/>
              </p:cNvSpPr>
              <p:nvPr/>
            </p:nvSpPr>
            <p:spPr bwMode="auto">
              <a:xfrm flipH="1">
                <a:off x="4836" y="11015"/>
                <a:ext cx="452" cy="26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12">
                <a:extLst>
                  <a:ext uri="{FF2B5EF4-FFF2-40B4-BE49-F238E27FC236}">
                    <a16:creationId xmlns:a16="http://schemas.microsoft.com/office/drawing/2014/main" id="{A0DA0FEB-9594-0963-0BC2-8AF986D348DA}"/>
                  </a:ext>
                </a:extLst>
              </p:cNvPr>
              <p:cNvSpPr>
                <a:spLocks noChangeAspect="1"/>
              </p:cNvSpPr>
              <p:nvPr/>
            </p:nvSpPr>
            <p:spPr bwMode="auto">
              <a:xfrm flipH="1">
                <a:off x="6410" y="11014"/>
                <a:ext cx="455" cy="272"/>
              </a:xfrm>
              <a:custGeom>
                <a:avLst/>
                <a:gdLst>
                  <a:gd name="T0" fmla="*/ 108 w 1350"/>
                  <a:gd name="T1" fmla="*/ 3 h 660"/>
                  <a:gd name="T2" fmla="*/ 539 w 1350"/>
                  <a:gd name="T3" fmla="*/ 0 h 660"/>
                  <a:gd name="T4" fmla="*/ 618 w 1350"/>
                  <a:gd name="T5" fmla="*/ 63 h 660"/>
                  <a:gd name="T6" fmla="*/ 618 w 1350"/>
                  <a:gd name="T7" fmla="*/ 244 h 660"/>
                  <a:gd name="T8" fmla="*/ 607 w 1350"/>
                  <a:gd name="T9" fmla="*/ 348 h 660"/>
                  <a:gd name="T10" fmla="*/ 514 w 1350"/>
                  <a:gd name="T11" fmla="*/ 368 h 660"/>
                  <a:gd name="T12" fmla="*/ 123 w 1350"/>
                  <a:gd name="T13" fmla="*/ 373 h 660"/>
                  <a:gd name="T14" fmla="*/ 19 w 1350"/>
                  <a:gd name="T15" fmla="*/ 351 h 660"/>
                  <a:gd name="T16" fmla="*/ 8 w 1350"/>
                  <a:gd name="T17" fmla="*/ 241 h 660"/>
                  <a:gd name="T18" fmla="*/ 11 w 1350"/>
                  <a:gd name="T19" fmla="*/ 163 h 660"/>
                  <a:gd name="T20" fmla="*/ 18 w 1350"/>
                  <a:gd name="T21" fmla="*/ 107 h 660"/>
                  <a:gd name="T22" fmla="*/ 49 w 1350"/>
                  <a:gd name="T23" fmla="*/ 39 h 660"/>
                  <a:gd name="T24" fmla="*/ 108 w 1350"/>
                  <a:gd name="T25" fmla="*/ 3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0" h="660">
                    <a:moveTo>
                      <a:pt x="233" y="6"/>
                    </a:moveTo>
                    <a:lnTo>
                      <a:pt x="1166" y="0"/>
                    </a:lnTo>
                    <a:cubicBezTo>
                      <a:pt x="1350" y="17"/>
                      <a:pt x="1309" y="39"/>
                      <a:pt x="1337" y="111"/>
                    </a:cubicBezTo>
                    <a:lnTo>
                      <a:pt x="1337" y="432"/>
                    </a:lnTo>
                    <a:cubicBezTo>
                      <a:pt x="1333" y="516"/>
                      <a:pt x="1350" y="579"/>
                      <a:pt x="1313" y="615"/>
                    </a:cubicBezTo>
                    <a:cubicBezTo>
                      <a:pt x="1276" y="651"/>
                      <a:pt x="1286" y="644"/>
                      <a:pt x="1112" y="651"/>
                    </a:cubicBezTo>
                    <a:lnTo>
                      <a:pt x="266" y="660"/>
                    </a:lnTo>
                    <a:cubicBezTo>
                      <a:pt x="88" y="655"/>
                      <a:pt x="82" y="660"/>
                      <a:pt x="41" y="621"/>
                    </a:cubicBezTo>
                    <a:cubicBezTo>
                      <a:pt x="0" y="582"/>
                      <a:pt x="20" y="481"/>
                      <a:pt x="17" y="426"/>
                    </a:cubicBezTo>
                    <a:lnTo>
                      <a:pt x="23" y="288"/>
                    </a:lnTo>
                    <a:cubicBezTo>
                      <a:pt x="26" y="249"/>
                      <a:pt x="24" y="225"/>
                      <a:pt x="38" y="189"/>
                    </a:cubicBezTo>
                    <a:cubicBezTo>
                      <a:pt x="52" y="153"/>
                      <a:pt x="74" y="100"/>
                      <a:pt x="107" y="69"/>
                    </a:cubicBezTo>
                    <a:cubicBezTo>
                      <a:pt x="140" y="38"/>
                      <a:pt x="233" y="6"/>
                      <a:pt x="233" y="6"/>
                    </a:cubicBezTo>
                    <a:close/>
                  </a:path>
                </a:pathLst>
              </a:custGeom>
              <a:solidFill>
                <a:srgbClr val="FFFFFF"/>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AutoShape 13">
                <a:extLst>
                  <a:ext uri="{FF2B5EF4-FFF2-40B4-BE49-F238E27FC236}">
                    <a16:creationId xmlns:a16="http://schemas.microsoft.com/office/drawing/2014/main" id="{F94FB5A7-72A8-FA92-986F-801A3A00BD60}"/>
                  </a:ext>
                </a:extLst>
              </p:cNvPr>
              <p:cNvSpPr>
                <a:spLocks noChangeAspect="1" noChangeArrowheads="1"/>
              </p:cNvSpPr>
              <p:nvPr/>
            </p:nvSpPr>
            <p:spPr bwMode="auto">
              <a:xfrm flipH="1">
                <a:off x="5357" y="11009"/>
                <a:ext cx="452" cy="26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AutoShape 14">
                <a:extLst>
                  <a:ext uri="{FF2B5EF4-FFF2-40B4-BE49-F238E27FC236}">
                    <a16:creationId xmlns:a16="http://schemas.microsoft.com/office/drawing/2014/main" id="{F6933B9D-A724-B8B5-6B36-439417C80DD1}"/>
                  </a:ext>
                </a:extLst>
              </p:cNvPr>
              <p:cNvSpPr>
                <a:spLocks noChangeAspect="1" noChangeArrowheads="1"/>
              </p:cNvSpPr>
              <p:nvPr/>
            </p:nvSpPr>
            <p:spPr bwMode="auto">
              <a:xfrm flipH="1">
                <a:off x="5893" y="11018"/>
                <a:ext cx="443" cy="2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28" name="Group 15">
                <a:extLst>
                  <a:ext uri="{FF2B5EF4-FFF2-40B4-BE49-F238E27FC236}">
                    <a16:creationId xmlns:a16="http://schemas.microsoft.com/office/drawing/2014/main" id="{3A65843B-82E8-6FF8-89DC-C28715BF80EC}"/>
                  </a:ext>
                </a:extLst>
              </p:cNvPr>
              <p:cNvGrpSpPr>
                <a:grpSpLocks noChangeAspect="1"/>
              </p:cNvGrpSpPr>
              <p:nvPr/>
            </p:nvGrpSpPr>
            <p:grpSpPr bwMode="auto">
              <a:xfrm flipH="1">
                <a:off x="6116" y="11569"/>
                <a:ext cx="269" cy="270"/>
                <a:chOff x="9403" y="4676"/>
                <a:chExt cx="369" cy="369"/>
              </a:xfrm>
            </p:grpSpPr>
            <p:sp>
              <p:nvSpPr>
                <p:cNvPr id="1029" name="Oval 16">
                  <a:extLst>
                    <a:ext uri="{FF2B5EF4-FFF2-40B4-BE49-F238E27FC236}">
                      <a16:creationId xmlns:a16="http://schemas.microsoft.com/office/drawing/2014/main" id="{88CE1230-8BB5-D0A8-D86F-49A6F4F9DD8D}"/>
                    </a:ext>
                  </a:extLst>
                </p:cNvPr>
                <p:cNvSpPr>
                  <a:spLocks noChangeAspect="1" noChangeArrowheads="1"/>
                </p:cNvSpPr>
                <p:nvPr/>
              </p:nvSpPr>
              <p:spPr bwMode="auto">
                <a:xfrm>
                  <a:off x="9403" y="4676"/>
                  <a:ext cx="369" cy="3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Oval 17">
                  <a:extLst>
                    <a:ext uri="{FF2B5EF4-FFF2-40B4-BE49-F238E27FC236}">
                      <a16:creationId xmlns:a16="http://schemas.microsoft.com/office/drawing/2014/main" id="{FEAF9583-1E47-401C-E5D2-DBD82CABE58B}"/>
                    </a:ext>
                  </a:extLst>
                </p:cNvPr>
                <p:cNvSpPr>
                  <a:spLocks noChangeAspect="1" noChangeArrowheads="1"/>
                </p:cNvSpPr>
                <p:nvPr/>
              </p:nvSpPr>
              <p:spPr bwMode="auto">
                <a:xfrm>
                  <a:off x="9505" y="4777"/>
                  <a:ext cx="170" cy="170"/>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67" name="Group 2">
              <a:extLst>
                <a:ext uri="{FF2B5EF4-FFF2-40B4-BE49-F238E27FC236}">
                  <a16:creationId xmlns:a16="http://schemas.microsoft.com/office/drawing/2014/main" id="{7ED5FD85-F9F4-465A-A464-AA335333ED8C}"/>
                </a:ext>
              </a:extLst>
            </p:cNvPr>
            <p:cNvGrpSpPr>
              <a:grpSpLocks/>
            </p:cNvGrpSpPr>
            <p:nvPr/>
          </p:nvGrpSpPr>
          <p:grpSpPr bwMode="auto">
            <a:xfrm>
              <a:off x="697951" y="5349731"/>
              <a:ext cx="2712028" cy="1466994"/>
              <a:chOff x="2484" y="2575"/>
              <a:chExt cx="6550" cy="3565"/>
            </a:xfrm>
          </p:grpSpPr>
          <p:sp>
            <p:nvSpPr>
              <p:cNvPr id="68" name="Freeform 3">
                <a:extLst>
                  <a:ext uri="{FF2B5EF4-FFF2-40B4-BE49-F238E27FC236}">
                    <a16:creationId xmlns:a16="http://schemas.microsoft.com/office/drawing/2014/main" id="{9D18707A-93A7-7C18-DF5D-A2A804FCB8ED}"/>
                  </a:ext>
                </a:extLst>
              </p:cNvPr>
              <p:cNvSpPr>
                <a:spLocks/>
              </p:cNvSpPr>
              <p:nvPr/>
            </p:nvSpPr>
            <p:spPr bwMode="auto">
              <a:xfrm>
                <a:off x="2484" y="2575"/>
                <a:ext cx="6550" cy="3060"/>
              </a:xfrm>
              <a:custGeom>
                <a:avLst/>
                <a:gdLst>
                  <a:gd name="T0" fmla="*/ 5842 w 6550"/>
                  <a:gd name="T1" fmla="*/ 2961 h 3060"/>
                  <a:gd name="T2" fmla="*/ 6154 w 6550"/>
                  <a:gd name="T3" fmla="*/ 2921 h 3060"/>
                  <a:gd name="T4" fmla="*/ 6454 w 6550"/>
                  <a:gd name="T5" fmla="*/ 2796 h 3060"/>
                  <a:gd name="T6" fmla="*/ 6534 w 6550"/>
                  <a:gd name="T7" fmla="*/ 2546 h 3060"/>
                  <a:gd name="T8" fmla="*/ 6548 w 6550"/>
                  <a:gd name="T9" fmla="*/ 1287 h 3060"/>
                  <a:gd name="T10" fmla="*/ 6544 w 6550"/>
                  <a:gd name="T11" fmla="*/ 867 h 3060"/>
                  <a:gd name="T12" fmla="*/ 6396 w 6550"/>
                  <a:gd name="T13" fmla="*/ 301 h 3060"/>
                  <a:gd name="T14" fmla="*/ 5932 w 6550"/>
                  <a:gd name="T15" fmla="*/ 23 h 3060"/>
                  <a:gd name="T16" fmla="*/ 4492 w 6550"/>
                  <a:gd name="T17" fmla="*/ 25 h 3060"/>
                  <a:gd name="T18" fmla="*/ 2087 w 6550"/>
                  <a:gd name="T19" fmla="*/ 11 h 3060"/>
                  <a:gd name="T20" fmla="*/ 626 w 6550"/>
                  <a:gd name="T21" fmla="*/ 0 h 3060"/>
                  <a:gd name="T22" fmla="*/ 177 w 6550"/>
                  <a:gd name="T23" fmla="*/ 170 h 3060"/>
                  <a:gd name="T24" fmla="*/ 3 w 6550"/>
                  <a:gd name="T25" fmla="*/ 851 h 3060"/>
                  <a:gd name="T26" fmla="*/ 14 w 6550"/>
                  <a:gd name="T27" fmla="*/ 2705 h 3060"/>
                  <a:gd name="T28" fmla="*/ 154 w 6550"/>
                  <a:gd name="T29" fmla="*/ 2980 h 3060"/>
                  <a:gd name="T30" fmla="*/ 939 w 6550"/>
                  <a:gd name="T31" fmla="*/ 2985 h 3060"/>
                  <a:gd name="T32" fmla="*/ 1110 w 6550"/>
                  <a:gd name="T33" fmla="*/ 2987 h 3060"/>
                  <a:gd name="T34" fmla="*/ 1202 w 6550"/>
                  <a:gd name="T35" fmla="*/ 2993 h 3060"/>
                  <a:gd name="T36" fmla="*/ 1186 w 6550"/>
                  <a:gd name="T37" fmla="*/ 2923 h 3060"/>
                  <a:gd name="T38" fmla="*/ 1220 w 6550"/>
                  <a:gd name="T39" fmla="*/ 2703 h 3060"/>
                  <a:gd name="T40" fmla="*/ 1310 w 6550"/>
                  <a:gd name="T41" fmla="*/ 2587 h 3060"/>
                  <a:gd name="T42" fmla="*/ 1692 w 6550"/>
                  <a:gd name="T43" fmla="*/ 2427 h 3060"/>
                  <a:gd name="T44" fmla="*/ 2026 w 6550"/>
                  <a:gd name="T45" fmla="*/ 2669 h 3060"/>
                  <a:gd name="T46" fmla="*/ 2096 w 6550"/>
                  <a:gd name="T47" fmla="*/ 2869 h 3060"/>
                  <a:gd name="T48" fmla="*/ 2118 w 6550"/>
                  <a:gd name="T49" fmla="*/ 2955 h 3060"/>
                  <a:gd name="T50" fmla="*/ 2499 w 6550"/>
                  <a:gd name="T51" fmla="*/ 2955 h 3060"/>
                  <a:gd name="T52" fmla="*/ 4486 w 6550"/>
                  <a:gd name="T53" fmla="*/ 2959 h 3060"/>
                  <a:gd name="T54" fmla="*/ 4536 w 6550"/>
                  <a:gd name="T55" fmla="*/ 2961 h 3060"/>
                  <a:gd name="T56" fmla="*/ 4578 w 6550"/>
                  <a:gd name="T57" fmla="*/ 2677 h 3060"/>
                  <a:gd name="T58" fmla="*/ 4778 w 6550"/>
                  <a:gd name="T59" fmla="*/ 2439 h 3060"/>
                  <a:gd name="T60" fmla="*/ 5062 w 6550"/>
                  <a:gd name="T61" fmla="*/ 2409 h 3060"/>
                  <a:gd name="T62" fmla="*/ 5326 w 6550"/>
                  <a:gd name="T63" fmla="*/ 2551 h 3060"/>
                  <a:gd name="T64" fmla="*/ 5472 w 6550"/>
                  <a:gd name="T65" fmla="*/ 2809 h 3060"/>
                  <a:gd name="T66" fmla="*/ 5494 w 6550"/>
                  <a:gd name="T67" fmla="*/ 2959 h 3060"/>
                  <a:gd name="T68" fmla="*/ 5842 w 6550"/>
                  <a:gd name="T69" fmla="*/ 2961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50" h="3060">
                    <a:moveTo>
                      <a:pt x="5842" y="2961"/>
                    </a:moveTo>
                    <a:cubicBezTo>
                      <a:pt x="5954" y="2954"/>
                      <a:pt x="6052" y="2948"/>
                      <a:pt x="6154" y="2921"/>
                    </a:cubicBezTo>
                    <a:cubicBezTo>
                      <a:pt x="6256" y="2894"/>
                      <a:pt x="6391" y="2858"/>
                      <a:pt x="6454" y="2796"/>
                    </a:cubicBezTo>
                    <a:cubicBezTo>
                      <a:pt x="6517" y="2734"/>
                      <a:pt x="6518" y="2797"/>
                      <a:pt x="6534" y="2546"/>
                    </a:cubicBezTo>
                    <a:cubicBezTo>
                      <a:pt x="6550" y="2295"/>
                      <a:pt x="6546" y="1567"/>
                      <a:pt x="6548" y="1287"/>
                    </a:cubicBezTo>
                    <a:lnTo>
                      <a:pt x="6544" y="867"/>
                    </a:lnTo>
                    <a:cubicBezTo>
                      <a:pt x="6519" y="703"/>
                      <a:pt x="6498" y="442"/>
                      <a:pt x="6396" y="301"/>
                    </a:cubicBezTo>
                    <a:cubicBezTo>
                      <a:pt x="6294" y="160"/>
                      <a:pt x="6249" y="69"/>
                      <a:pt x="5932" y="23"/>
                    </a:cubicBezTo>
                    <a:lnTo>
                      <a:pt x="4492" y="25"/>
                    </a:lnTo>
                    <a:lnTo>
                      <a:pt x="2087" y="11"/>
                    </a:lnTo>
                    <a:lnTo>
                      <a:pt x="626" y="0"/>
                    </a:lnTo>
                    <a:cubicBezTo>
                      <a:pt x="308" y="27"/>
                      <a:pt x="281" y="28"/>
                      <a:pt x="177" y="170"/>
                    </a:cubicBezTo>
                    <a:cubicBezTo>
                      <a:pt x="73" y="312"/>
                      <a:pt x="30" y="429"/>
                      <a:pt x="3" y="851"/>
                    </a:cubicBezTo>
                    <a:lnTo>
                      <a:pt x="14" y="2705"/>
                    </a:lnTo>
                    <a:cubicBezTo>
                      <a:pt x="39" y="3060"/>
                      <a:pt x="0" y="2933"/>
                      <a:pt x="154" y="2980"/>
                    </a:cubicBezTo>
                    <a:lnTo>
                      <a:pt x="939" y="2985"/>
                    </a:lnTo>
                    <a:lnTo>
                      <a:pt x="1110" y="2987"/>
                    </a:lnTo>
                    <a:lnTo>
                      <a:pt x="1202" y="2993"/>
                    </a:lnTo>
                    <a:lnTo>
                      <a:pt x="1186" y="2923"/>
                    </a:lnTo>
                    <a:lnTo>
                      <a:pt x="1220" y="2703"/>
                    </a:lnTo>
                    <a:lnTo>
                      <a:pt x="1310" y="2587"/>
                    </a:lnTo>
                    <a:cubicBezTo>
                      <a:pt x="1389" y="2541"/>
                      <a:pt x="1573" y="2413"/>
                      <a:pt x="1692" y="2427"/>
                    </a:cubicBezTo>
                    <a:cubicBezTo>
                      <a:pt x="1811" y="2441"/>
                      <a:pt x="1959" y="2595"/>
                      <a:pt x="2026" y="2669"/>
                    </a:cubicBezTo>
                    <a:cubicBezTo>
                      <a:pt x="2093" y="2743"/>
                      <a:pt x="2081" y="2821"/>
                      <a:pt x="2096" y="2869"/>
                    </a:cubicBezTo>
                    <a:cubicBezTo>
                      <a:pt x="2111" y="2917"/>
                      <a:pt x="2051" y="2941"/>
                      <a:pt x="2118" y="2955"/>
                    </a:cubicBezTo>
                    <a:lnTo>
                      <a:pt x="2499" y="2955"/>
                    </a:lnTo>
                    <a:cubicBezTo>
                      <a:pt x="2894" y="2956"/>
                      <a:pt x="4147" y="2958"/>
                      <a:pt x="4486" y="2959"/>
                    </a:cubicBezTo>
                    <a:lnTo>
                      <a:pt x="4536" y="2961"/>
                    </a:lnTo>
                    <a:cubicBezTo>
                      <a:pt x="4551" y="2914"/>
                      <a:pt x="4538" y="2764"/>
                      <a:pt x="4578" y="2677"/>
                    </a:cubicBezTo>
                    <a:cubicBezTo>
                      <a:pt x="4618" y="2590"/>
                      <a:pt x="4697" y="2484"/>
                      <a:pt x="4778" y="2439"/>
                    </a:cubicBezTo>
                    <a:cubicBezTo>
                      <a:pt x="4859" y="2394"/>
                      <a:pt x="4971" y="2390"/>
                      <a:pt x="5062" y="2409"/>
                    </a:cubicBezTo>
                    <a:cubicBezTo>
                      <a:pt x="5153" y="2428"/>
                      <a:pt x="5258" y="2484"/>
                      <a:pt x="5326" y="2551"/>
                    </a:cubicBezTo>
                    <a:cubicBezTo>
                      <a:pt x="5394" y="2618"/>
                      <a:pt x="5444" y="2741"/>
                      <a:pt x="5472" y="2809"/>
                    </a:cubicBezTo>
                    <a:lnTo>
                      <a:pt x="5494" y="2959"/>
                    </a:lnTo>
                    <a:cubicBezTo>
                      <a:pt x="5556" y="2984"/>
                      <a:pt x="5770" y="2961"/>
                      <a:pt x="5842" y="2961"/>
                    </a:cubicBezTo>
                    <a:close/>
                  </a:path>
                </a:pathLst>
              </a:custGeom>
              <a:solidFill>
                <a:srgbClr val="990099"/>
              </a:solidFill>
              <a:ln>
                <a:noFill/>
              </a:ln>
              <a:extLst>
                <a:ext uri="{91240B29-F687-4F45-9708-019B960494DF}">
                  <a14:hiddenLine xmlns:a14="http://schemas.microsoft.com/office/drawing/2010/main" w="9525">
                    <a:solidFill>
                      <a:srgbClr val="FF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Oval 4">
                <a:extLst>
                  <a:ext uri="{FF2B5EF4-FFF2-40B4-BE49-F238E27FC236}">
                    <a16:creationId xmlns:a16="http://schemas.microsoft.com/office/drawing/2014/main" id="{E30F4DD8-339F-3E80-FD80-1F8093455055}"/>
                  </a:ext>
                </a:extLst>
              </p:cNvPr>
              <p:cNvSpPr>
                <a:spLocks noChangeArrowheads="1"/>
              </p:cNvSpPr>
              <p:nvPr/>
            </p:nvSpPr>
            <p:spPr bwMode="auto">
              <a:xfrm flipH="1">
                <a:off x="3727" y="5049"/>
                <a:ext cx="795" cy="795"/>
              </a:xfrm>
              <a:prstGeom prst="ellipse">
                <a:avLst/>
              </a:prstGeom>
              <a:solidFill>
                <a:srgbClr val="000000"/>
              </a:solidFill>
              <a:ln>
                <a:noFill/>
              </a:ln>
              <a:extLst>
                <a:ext uri="{91240B29-F687-4F45-9708-019B960494DF}">
                  <a14:hiddenLine xmlns:a14="http://schemas.microsoft.com/office/drawing/2010/main" w="9525">
                    <a:solidFill>
                      <a:srgbClr val="77206D"/>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Oval 5">
                <a:extLst>
                  <a:ext uri="{FF2B5EF4-FFF2-40B4-BE49-F238E27FC236}">
                    <a16:creationId xmlns:a16="http://schemas.microsoft.com/office/drawing/2014/main" id="{DF4D31A9-4BFC-A7EC-7B6F-775C51A44E92}"/>
                  </a:ext>
                </a:extLst>
              </p:cNvPr>
              <p:cNvSpPr>
                <a:spLocks noChangeArrowheads="1"/>
              </p:cNvSpPr>
              <p:nvPr/>
            </p:nvSpPr>
            <p:spPr bwMode="auto">
              <a:xfrm flipH="1">
                <a:off x="7078" y="5055"/>
                <a:ext cx="795" cy="7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AutoShape 6">
                <a:extLst>
                  <a:ext uri="{FF2B5EF4-FFF2-40B4-BE49-F238E27FC236}">
                    <a16:creationId xmlns:a16="http://schemas.microsoft.com/office/drawing/2014/main" id="{027E2578-B1E4-945A-8C74-CE58A202C6CB}"/>
                  </a:ext>
                </a:extLst>
              </p:cNvPr>
              <p:cNvSpPr>
                <a:spLocks noChangeArrowheads="1"/>
              </p:cNvSpPr>
              <p:nvPr/>
            </p:nvSpPr>
            <p:spPr bwMode="auto">
              <a:xfrm flipH="1">
                <a:off x="7299" y="2806"/>
                <a:ext cx="624"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7">
                <a:extLst>
                  <a:ext uri="{FF2B5EF4-FFF2-40B4-BE49-F238E27FC236}">
                    <a16:creationId xmlns:a16="http://schemas.microsoft.com/office/drawing/2014/main" id="{1C134CE0-BB64-6679-21FF-65349B85FC20}"/>
                  </a:ext>
                </a:extLst>
              </p:cNvPr>
              <p:cNvSpPr>
                <a:spLocks/>
              </p:cNvSpPr>
              <p:nvPr/>
            </p:nvSpPr>
            <p:spPr bwMode="auto">
              <a:xfrm flipH="1">
                <a:off x="8030" y="2806"/>
                <a:ext cx="691" cy="430"/>
              </a:xfrm>
              <a:custGeom>
                <a:avLst/>
                <a:gdLst>
                  <a:gd name="T0" fmla="*/ 496 w 496"/>
                  <a:gd name="T1" fmla="*/ 0 h 430"/>
                  <a:gd name="T2" fmla="*/ 186 w 496"/>
                  <a:gd name="T3" fmla="*/ 0 h 430"/>
                  <a:gd name="T4" fmla="*/ 62 w 496"/>
                  <a:gd name="T5" fmla="*/ 98 h 430"/>
                  <a:gd name="T6" fmla="*/ 6 w 496"/>
                  <a:gd name="T7" fmla="*/ 316 h 430"/>
                  <a:gd name="T8" fmla="*/ 0 w 496"/>
                  <a:gd name="T9" fmla="*/ 422 h 430"/>
                  <a:gd name="T10" fmla="*/ 146 w 496"/>
                  <a:gd name="T11" fmla="*/ 430 h 430"/>
                  <a:gd name="T12" fmla="*/ 496 w 496"/>
                  <a:gd name="T13" fmla="*/ 430 h 430"/>
                  <a:gd name="T14" fmla="*/ 496 w 49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30">
                    <a:moveTo>
                      <a:pt x="496" y="0"/>
                    </a:moveTo>
                    <a:lnTo>
                      <a:pt x="186" y="0"/>
                    </a:lnTo>
                    <a:cubicBezTo>
                      <a:pt x="114" y="16"/>
                      <a:pt x="92" y="45"/>
                      <a:pt x="62" y="98"/>
                    </a:cubicBezTo>
                    <a:cubicBezTo>
                      <a:pt x="32" y="151"/>
                      <a:pt x="16" y="262"/>
                      <a:pt x="6" y="316"/>
                    </a:cubicBezTo>
                    <a:lnTo>
                      <a:pt x="0" y="422"/>
                    </a:lnTo>
                    <a:lnTo>
                      <a:pt x="146" y="430"/>
                    </a:lnTo>
                    <a:lnTo>
                      <a:pt x="496" y="430"/>
                    </a:lnTo>
                    <a:lnTo>
                      <a:pt x="496" y="0"/>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AutoShape 8">
                <a:extLst>
                  <a:ext uri="{FF2B5EF4-FFF2-40B4-BE49-F238E27FC236}">
                    <a16:creationId xmlns:a16="http://schemas.microsoft.com/office/drawing/2014/main" id="{9173D0F5-DF86-9FEB-2E9A-C094E58AB8A2}"/>
                  </a:ext>
                </a:extLst>
              </p:cNvPr>
              <p:cNvSpPr>
                <a:spLocks noChangeArrowheads="1"/>
              </p:cNvSpPr>
              <p:nvPr/>
            </p:nvSpPr>
            <p:spPr bwMode="auto">
              <a:xfrm flipH="1">
                <a:off x="6486" y="2806"/>
                <a:ext cx="70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AutoShape 9">
                <a:extLst>
                  <a:ext uri="{FF2B5EF4-FFF2-40B4-BE49-F238E27FC236}">
                    <a16:creationId xmlns:a16="http://schemas.microsoft.com/office/drawing/2014/main" id="{BC3BE2E2-E9C0-8056-3942-A34C0E06057B}"/>
                  </a:ext>
                </a:extLst>
              </p:cNvPr>
              <p:cNvSpPr>
                <a:spLocks noChangeArrowheads="1"/>
              </p:cNvSpPr>
              <p:nvPr/>
            </p:nvSpPr>
            <p:spPr bwMode="auto">
              <a:xfrm flipH="1">
                <a:off x="5549" y="2810"/>
                <a:ext cx="83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AutoShape 10">
                <a:extLst>
                  <a:ext uri="{FF2B5EF4-FFF2-40B4-BE49-F238E27FC236}">
                    <a16:creationId xmlns:a16="http://schemas.microsoft.com/office/drawing/2014/main" id="{8FBCCE64-AC16-DD66-DF25-20238E5149E5}"/>
                  </a:ext>
                </a:extLst>
              </p:cNvPr>
              <p:cNvSpPr>
                <a:spLocks noChangeArrowheads="1"/>
              </p:cNvSpPr>
              <p:nvPr/>
            </p:nvSpPr>
            <p:spPr bwMode="auto">
              <a:xfrm flipH="1">
                <a:off x="4782" y="2810"/>
                <a:ext cx="648"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AutoShape 11">
                <a:extLst>
                  <a:ext uri="{FF2B5EF4-FFF2-40B4-BE49-F238E27FC236}">
                    <a16:creationId xmlns:a16="http://schemas.microsoft.com/office/drawing/2014/main" id="{9483323A-5B0D-B0D7-AC0C-E2DC7DE2740A}"/>
                  </a:ext>
                </a:extLst>
              </p:cNvPr>
              <p:cNvSpPr>
                <a:spLocks noChangeArrowheads="1"/>
              </p:cNvSpPr>
              <p:nvPr/>
            </p:nvSpPr>
            <p:spPr bwMode="auto">
              <a:xfrm flipH="1">
                <a:off x="3996" y="2806"/>
                <a:ext cx="666"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2">
                <a:extLst>
                  <a:ext uri="{FF2B5EF4-FFF2-40B4-BE49-F238E27FC236}">
                    <a16:creationId xmlns:a16="http://schemas.microsoft.com/office/drawing/2014/main" id="{2CD95250-C3B0-E210-0319-E859291A7F56}"/>
                  </a:ext>
                </a:extLst>
              </p:cNvPr>
              <p:cNvSpPr>
                <a:spLocks/>
              </p:cNvSpPr>
              <p:nvPr/>
            </p:nvSpPr>
            <p:spPr bwMode="auto">
              <a:xfrm flipH="1">
                <a:off x="2647" y="2804"/>
                <a:ext cx="1268" cy="432"/>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AutoShape 13">
                <a:extLst>
                  <a:ext uri="{FF2B5EF4-FFF2-40B4-BE49-F238E27FC236}">
                    <a16:creationId xmlns:a16="http://schemas.microsoft.com/office/drawing/2014/main" id="{38E55AEC-4AB1-3180-4CA2-A155E4268147}"/>
                  </a:ext>
                </a:extLst>
              </p:cNvPr>
              <p:cNvSpPr>
                <a:spLocks noChangeArrowheads="1"/>
              </p:cNvSpPr>
              <p:nvPr/>
            </p:nvSpPr>
            <p:spPr bwMode="auto">
              <a:xfrm rot="21405598" flipH="1">
                <a:off x="3633" y="4970"/>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AutoShape 14">
                <a:extLst>
                  <a:ext uri="{FF2B5EF4-FFF2-40B4-BE49-F238E27FC236}">
                    <a16:creationId xmlns:a16="http://schemas.microsoft.com/office/drawing/2014/main" id="{DC00F5B1-B41C-F4BE-1CB3-32DD743B452C}"/>
                  </a:ext>
                </a:extLst>
              </p:cNvPr>
              <p:cNvSpPr>
                <a:spLocks noChangeArrowheads="1"/>
              </p:cNvSpPr>
              <p:nvPr/>
            </p:nvSpPr>
            <p:spPr bwMode="auto">
              <a:xfrm flipH="1">
                <a:off x="8030" y="3835"/>
                <a:ext cx="69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AutoShape 15">
                <a:extLst>
                  <a:ext uri="{FF2B5EF4-FFF2-40B4-BE49-F238E27FC236}">
                    <a16:creationId xmlns:a16="http://schemas.microsoft.com/office/drawing/2014/main" id="{6D6D9194-5FBC-1E2C-AAB3-980AFE87AECA}"/>
                  </a:ext>
                </a:extLst>
              </p:cNvPr>
              <p:cNvSpPr>
                <a:spLocks noChangeArrowheads="1"/>
              </p:cNvSpPr>
              <p:nvPr/>
            </p:nvSpPr>
            <p:spPr bwMode="auto">
              <a:xfrm flipH="1">
                <a:off x="7278" y="3835"/>
                <a:ext cx="645"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AutoShape 16">
                <a:extLst>
                  <a:ext uri="{FF2B5EF4-FFF2-40B4-BE49-F238E27FC236}">
                    <a16:creationId xmlns:a16="http://schemas.microsoft.com/office/drawing/2014/main" id="{F76C964B-1666-3B7C-77EE-5A0D55B5457C}"/>
                  </a:ext>
                </a:extLst>
              </p:cNvPr>
              <p:cNvSpPr>
                <a:spLocks noChangeArrowheads="1"/>
              </p:cNvSpPr>
              <p:nvPr/>
            </p:nvSpPr>
            <p:spPr bwMode="auto">
              <a:xfrm flipH="1">
                <a:off x="6470" y="3835"/>
                <a:ext cx="702"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AutoShape 17">
                <a:extLst>
                  <a:ext uri="{FF2B5EF4-FFF2-40B4-BE49-F238E27FC236}">
                    <a16:creationId xmlns:a16="http://schemas.microsoft.com/office/drawing/2014/main" id="{E89BE10D-837C-1831-1FE4-569D376D3CED}"/>
                  </a:ext>
                </a:extLst>
              </p:cNvPr>
              <p:cNvSpPr>
                <a:spLocks noChangeArrowheads="1"/>
              </p:cNvSpPr>
              <p:nvPr/>
            </p:nvSpPr>
            <p:spPr bwMode="auto">
              <a:xfrm flipH="1">
                <a:off x="5542" y="3835"/>
                <a:ext cx="830"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AutoShape 18">
                <a:extLst>
                  <a:ext uri="{FF2B5EF4-FFF2-40B4-BE49-F238E27FC236}">
                    <a16:creationId xmlns:a16="http://schemas.microsoft.com/office/drawing/2014/main" id="{FF7F4A35-87FC-E907-298B-90C8E9655C56}"/>
                  </a:ext>
                </a:extLst>
              </p:cNvPr>
              <p:cNvSpPr>
                <a:spLocks noChangeArrowheads="1"/>
              </p:cNvSpPr>
              <p:nvPr/>
            </p:nvSpPr>
            <p:spPr bwMode="auto">
              <a:xfrm flipH="1">
                <a:off x="4782"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AutoShape 19">
                <a:extLst>
                  <a:ext uri="{FF2B5EF4-FFF2-40B4-BE49-F238E27FC236}">
                    <a16:creationId xmlns:a16="http://schemas.microsoft.com/office/drawing/2014/main" id="{6AA58967-EECF-2888-DA0B-4AAAD42BF5A4}"/>
                  </a:ext>
                </a:extLst>
              </p:cNvPr>
              <p:cNvSpPr>
                <a:spLocks noChangeArrowheads="1"/>
              </p:cNvSpPr>
              <p:nvPr/>
            </p:nvSpPr>
            <p:spPr bwMode="auto">
              <a:xfrm flipH="1">
                <a:off x="4001"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AutoShape 20">
                <a:extLst>
                  <a:ext uri="{FF2B5EF4-FFF2-40B4-BE49-F238E27FC236}">
                    <a16:creationId xmlns:a16="http://schemas.microsoft.com/office/drawing/2014/main" id="{A3C92D06-476E-CD92-41A4-4BB416CABE17}"/>
                  </a:ext>
                </a:extLst>
              </p:cNvPr>
              <p:cNvSpPr>
                <a:spLocks noChangeArrowheads="1"/>
              </p:cNvSpPr>
              <p:nvPr/>
            </p:nvSpPr>
            <p:spPr bwMode="auto">
              <a:xfrm flipH="1">
                <a:off x="3433" y="3830"/>
                <a:ext cx="468"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AutoShape 21">
                <a:extLst>
                  <a:ext uri="{FF2B5EF4-FFF2-40B4-BE49-F238E27FC236}">
                    <a16:creationId xmlns:a16="http://schemas.microsoft.com/office/drawing/2014/main" id="{1C555695-3A12-4D46-7248-FE8C1877EFAF}"/>
                  </a:ext>
                </a:extLst>
              </p:cNvPr>
              <p:cNvSpPr>
                <a:spLocks noChangeArrowheads="1"/>
              </p:cNvSpPr>
              <p:nvPr/>
            </p:nvSpPr>
            <p:spPr bwMode="auto">
              <a:xfrm flipH="1">
                <a:off x="2850" y="3813"/>
                <a:ext cx="468" cy="155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2">
                <a:extLst>
                  <a:ext uri="{FF2B5EF4-FFF2-40B4-BE49-F238E27FC236}">
                    <a16:creationId xmlns:a16="http://schemas.microsoft.com/office/drawing/2014/main" id="{938D63D0-AA7B-AD9C-AAA0-770E9F2B9831}"/>
                  </a:ext>
                </a:extLst>
              </p:cNvPr>
              <p:cNvSpPr>
                <a:spLocks/>
              </p:cNvSpPr>
              <p:nvPr/>
            </p:nvSpPr>
            <p:spPr bwMode="auto">
              <a:xfrm flipH="1">
                <a:off x="2568" y="3662"/>
                <a:ext cx="140" cy="1524"/>
              </a:xfrm>
              <a:custGeom>
                <a:avLst/>
                <a:gdLst>
                  <a:gd name="T0" fmla="*/ 120 w 140"/>
                  <a:gd name="T1" fmla="*/ 2 h 1524"/>
                  <a:gd name="T2" fmla="*/ 0 w 140"/>
                  <a:gd name="T3" fmla="*/ 180 h 1524"/>
                  <a:gd name="T4" fmla="*/ 2 w 140"/>
                  <a:gd name="T5" fmla="*/ 808 h 1524"/>
                  <a:gd name="T6" fmla="*/ 0 w 140"/>
                  <a:gd name="T7" fmla="*/ 1146 h 1524"/>
                  <a:gd name="T8" fmla="*/ 2 w 140"/>
                  <a:gd name="T9" fmla="*/ 1144 h 1524"/>
                  <a:gd name="T10" fmla="*/ 6 w 140"/>
                  <a:gd name="T11" fmla="*/ 1340 h 1524"/>
                  <a:gd name="T12" fmla="*/ 132 w 140"/>
                  <a:gd name="T13" fmla="*/ 1426 h 1524"/>
                  <a:gd name="T14" fmla="*/ 128 w 140"/>
                  <a:gd name="T15" fmla="*/ 754 h 1524"/>
                  <a:gd name="T16" fmla="*/ 140 w 140"/>
                  <a:gd name="T17" fmla="*/ 0 h 1524"/>
                  <a:gd name="T18" fmla="*/ 120 w 140"/>
                  <a:gd name="T19" fmla="*/ 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24">
                    <a:moveTo>
                      <a:pt x="120" y="2"/>
                    </a:moveTo>
                    <a:cubicBezTo>
                      <a:pt x="86" y="32"/>
                      <a:pt x="20" y="46"/>
                      <a:pt x="0" y="180"/>
                    </a:cubicBezTo>
                    <a:lnTo>
                      <a:pt x="2" y="808"/>
                    </a:lnTo>
                    <a:lnTo>
                      <a:pt x="0" y="1146"/>
                    </a:lnTo>
                    <a:lnTo>
                      <a:pt x="2" y="1144"/>
                    </a:lnTo>
                    <a:lnTo>
                      <a:pt x="6" y="1340"/>
                    </a:lnTo>
                    <a:cubicBezTo>
                      <a:pt x="28" y="1387"/>
                      <a:pt x="112" y="1524"/>
                      <a:pt x="132" y="1426"/>
                    </a:cubicBezTo>
                    <a:lnTo>
                      <a:pt x="128" y="754"/>
                    </a:lnTo>
                    <a:lnTo>
                      <a:pt x="140" y="0"/>
                    </a:lnTo>
                    <a:lnTo>
                      <a:pt x="120" y="2"/>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Oval 23">
                <a:extLst>
                  <a:ext uri="{FF2B5EF4-FFF2-40B4-BE49-F238E27FC236}">
                    <a16:creationId xmlns:a16="http://schemas.microsoft.com/office/drawing/2014/main" id="{83E7B69E-D9FB-BC3E-AD2C-8DBF3B5C36F3}"/>
                  </a:ext>
                </a:extLst>
              </p:cNvPr>
              <p:cNvSpPr>
                <a:spLocks noChangeArrowheads="1"/>
              </p:cNvSpPr>
              <p:nvPr/>
            </p:nvSpPr>
            <p:spPr bwMode="auto">
              <a:xfrm flipH="1">
                <a:off x="7333" y="5309"/>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Oval 24">
                <a:extLst>
                  <a:ext uri="{FF2B5EF4-FFF2-40B4-BE49-F238E27FC236}">
                    <a16:creationId xmlns:a16="http://schemas.microsoft.com/office/drawing/2014/main" id="{D0FABD81-3FD7-9236-03BD-228F7329353C}"/>
                  </a:ext>
                </a:extLst>
              </p:cNvPr>
              <p:cNvSpPr>
                <a:spLocks noChangeArrowheads="1"/>
              </p:cNvSpPr>
              <p:nvPr/>
            </p:nvSpPr>
            <p:spPr bwMode="auto">
              <a:xfrm flipH="1">
                <a:off x="3971" y="5291"/>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AutoShape 25">
                <a:extLst>
                  <a:ext uri="{FF2B5EF4-FFF2-40B4-BE49-F238E27FC236}">
                    <a16:creationId xmlns:a16="http://schemas.microsoft.com/office/drawing/2014/main" id="{82929AC0-97B4-D6B4-0D05-8745F32FE3E6}"/>
                  </a:ext>
                </a:extLst>
              </p:cNvPr>
              <p:cNvSpPr>
                <a:spLocks noChangeArrowheads="1"/>
              </p:cNvSpPr>
              <p:nvPr/>
            </p:nvSpPr>
            <p:spPr bwMode="auto">
              <a:xfrm rot="21405598" flipH="1">
                <a:off x="6983" y="4926"/>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pic>
        <p:nvPicPr>
          <p:cNvPr id="2050" name="Picture 2" descr="undefined">
            <a:hlinkClick r:id="rId3"/>
            <a:extLst>
              <a:ext uri="{FF2B5EF4-FFF2-40B4-BE49-F238E27FC236}">
                <a16:creationId xmlns:a16="http://schemas.microsoft.com/office/drawing/2014/main" id="{A4995D1D-7D24-683C-EEDD-1B3F98C905E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439685" y="1011167"/>
            <a:ext cx="5173460" cy="388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0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B5C96-4987-9CB4-8457-BE9AF484B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C3227-3674-C507-4EBF-689F49547FD0}"/>
              </a:ext>
            </a:extLst>
          </p:cNvPr>
          <p:cNvSpPr>
            <a:spLocks noGrp="1"/>
          </p:cNvSpPr>
          <p:nvPr>
            <p:ph type="ctrTitle"/>
          </p:nvPr>
        </p:nvSpPr>
        <p:spPr>
          <a:xfrm>
            <a:off x="412075" y="72372"/>
            <a:ext cx="5995807" cy="1514914"/>
          </a:xfrm>
        </p:spPr>
        <p:txBody>
          <a:bodyPr>
            <a:normAutofit/>
          </a:bodyPr>
          <a:lstStyle/>
          <a:p>
            <a:pPr algn="l"/>
            <a:r>
              <a:rPr lang="en-GB" sz="3600">
                <a:solidFill>
                  <a:srgbClr val="FFC000"/>
                </a:solidFill>
                <a:latin typeface="Arial Rounded MT Bold" panose="020F0704030504030204" pitchFamily="34" charset="0"/>
              </a:rPr>
              <a:t>Yellow School Bus</a:t>
            </a:r>
            <a:br>
              <a:rPr lang="en-GB">
                <a:solidFill>
                  <a:srgbClr val="000000"/>
                </a:solidFill>
                <a:latin typeface="Segoe UI" panose="020B0502040204020203" pitchFamily="34" charset="0"/>
              </a:rPr>
            </a:br>
            <a:endParaRPr lang="en-GB"/>
          </a:p>
        </p:txBody>
      </p:sp>
      <p:sp>
        <p:nvSpPr>
          <p:cNvPr id="60" name="Rectangle 59">
            <a:extLst>
              <a:ext uri="{FF2B5EF4-FFF2-40B4-BE49-F238E27FC236}">
                <a16:creationId xmlns:a16="http://schemas.microsoft.com/office/drawing/2014/main" id="{8E28B887-BF28-0428-D6AD-D193EAB52A41}"/>
              </a:ext>
              <a:ext uri="{C183D7F6-B498-43B3-948B-1728B52AA6E4}">
                <adec:decorative xmlns:adec="http://schemas.microsoft.com/office/drawing/2017/decorative" val="1"/>
              </a:ext>
            </a:extLst>
          </p:cNvPr>
          <p:cNvSpPr/>
          <p:nvPr/>
        </p:nvSpPr>
        <p:spPr>
          <a:xfrm>
            <a:off x="5518298" y="6557840"/>
            <a:ext cx="1280935" cy="311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99535F51-A099-178C-364D-589D132B33FC}"/>
              </a:ext>
            </a:extLst>
          </p:cNvPr>
          <p:cNvSpPr txBox="1"/>
          <p:nvPr/>
        </p:nvSpPr>
        <p:spPr>
          <a:xfrm>
            <a:off x="447562" y="829829"/>
            <a:ext cx="6323860" cy="4862870"/>
          </a:xfrm>
          <a:prstGeom prst="rect">
            <a:avLst/>
          </a:prstGeom>
          <a:noFill/>
        </p:spPr>
        <p:txBody>
          <a:bodyPr wrap="square" rtlCol="0">
            <a:spAutoFit/>
          </a:bodyPr>
          <a:lstStyle/>
          <a:p>
            <a:r>
              <a:rPr lang="en-GB" sz="2400">
                <a:solidFill>
                  <a:schemeClr val="tx1">
                    <a:lumMod val="75000"/>
                    <a:lumOff val="25000"/>
                  </a:schemeClr>
                </a:solidFill>
                <a:latin typeface="Arial Rounded MT Bold" panose="020F0704030504030204" pitchFamily="34" charset="0"/>
              </a:rPr>
              <a:t>The yellow school bus is a common sight in the United States and Canada.</a:t>
            </a:r>
          </a:p>
          <a:p>
            <a:endParaRPr lang="en-GB" sz="2400">
              <a:solidFill>
                <a:schemeClr val="tx1">
                  <a:lumMod val="75000"/>
                  <a:lumOff val="25000"/>
                </a:schemeClr>
              </a:solidFill>
              <a:latin typeface="Arial Rounded MT Bold" panose="020F0704030504030204" pitchFamily="34" charset="0"/>
            </a:endParaRPr>
          </a:p>
          <a:p>
            <a:r>
              <a:rPr lang="en-GB" sz="2400">
                <a:solidFill>
                  <a:schemeClr val="tx1">
                    <a:lumMod val="75000"/>
                    <a:lumOff val="25000"/>
                  </a:schemeClr>
                </a:solidFill>
                <a:latin typeface="Arial Rounded MT Bold" panose="020F0704030504030204" pitchFamily="34" charset="0"/>
              </a:rPr>
              <a:t>The yellow colour and black colouring is designed to help make the bus be more easily seen by other drivers, especially in the early morning and late afternoon, to improve the safety of the children being transported.</a:t>
            </a:r>
          </a:p>
          <a:p>
            <a:endParaRPr lang="en-GB">
              <a:solidFill>
                <a:schemeClr val="tx1">
                  <a:lumMod val="75000"/>
                  <a:lumOff val="25000"/>
                </a:schemeClr>
              </a:solidFill>
              <a:latin typeface="Arial Rounded MT Bold" panose="020F0704030504030204" pitchFamily="34" charset="0"/>
            </a:endParaRPr>
          </a:p>
          <a:p>
            <a:r>
              <a:rPr lang="en-GB" sz="2000">
                <a:solidFill>
                  <a:srgbClr val="008080"/>
                </a:solidFill>
                <a:latin typeface="Arial Rounded MT Bold" panose="020F0704030504030204" pitchFamily="34" charset="0"/>
              </a:rPr>
              <a:t>Find out how yellow school buses became a symbol of America life at:</a:t>
            </a:r>
          </a:p>
          <a:p>
            <a:r>
              <a:rPr lang="en-GB">
                <a:hlinkClick r:id="rId2"/>
              </a:rPr>
              <a:t>https://www.bbc.co.uk/bitesize/articles/ztj4qyc</a:t>
            </a:r>
            <a:endParaRPr lang="en-GB"/>
          </a:p>
          <a:p>
            <a:endParaRPr lang="en-GB"/>
          </a:p>
        </p:txBody>
      </p:sp>
      <p:grpSp>
        <p:nvGrpSpPr>
          <p:cNvPr id="3" name="Group 2" descr="decorative bus icons showing a double, single decker and open top bus">
            <a:extLst>
              <a:ext uri="{FF2B5EF4-FFF2-40B4-BE49-F238E27FC236}">
                <a16:creationId xmlns:a16="http://schemas.microsoft.com/office/drawing/2014/main" id="{4D81A512-4EB0-0138-9821-DC86381E142E}"/>
              </a:ext>
            </a:extLst>
          </p:cNvPr>
          <p:cNvGrpSpPr/>
          <p:nvPr/>
        </p:nvGrpSpPr>
        <p:grpSpPr>
          <a:xfrm>
            <a:off x="-46276" y="5317625"/>
            <a:ext cx="12316246" cy="1499100"/>
            <a:chOff x="-46276" y="5317625"/>
            <a:chExt cx="12316246" cy="1499100"/>
          </a:xfrm>
        </p:grpSpPr>
        <p:sp>
          <p:nvSpPr>
            <p:cNvPr id="63" name="Rectangle 62">
              <a:extLst>
                <a:ext uri="{FF2B5EF4-FFF2-40B4-BE49-F238E27FC236}">
                  <a16:creationId xmlns:a16="http://schemas.microsoft.com/office/drawing/2014/main" id="{75D62957-9CD7-F297-B6FD-BC8B2C781E1F}"/>
                </a:ext>
              </a:extLst>
            </p:cNvPr>
            <p:cNvSpPr/>
            <p:nvPr/>
          </p:nvSpPr>
          <p:spPr>
            <a:xfrm flipV="1">
              <a:off x="-46276" y="6663815"/>
              <a:ext cx="12316246" cy="7733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26">
              <a:extLst>
                <a:ext uri="{FF2B5EF4-FFF2-40B4-BE49-F238E27FC236}">
                  <a16:creationId xmlns:a16="http://schemas.microsoft.com/office/drawing/2014/main" id="{D59104BA-5A92-38D8-7CB0-922037BD024F}"/>
                </a:ext>
              </a:extLst>
            </p:cNvPr>
            <p:cNvGrpSpPr>
              <a:grpSpLocks/>
            </p:cNvGrpSpPr>
            <p:nvPr/>
          </p:nvGrpSpPr>
          <p:grpSpPr bwMode="auto">
            <a:xfrm>
              <a:off x="7834548" y="5317625"/>
              <a:ext cx="3188032" cy="1486400"/>
              <a:chOff x="2090" y="8718"/>
              <a:chExt cx="7107" cy="3596"/>
            </a:xfrm>
          </p:grpSpPr>
          <p:sp>
            <p:nvSpPr>
              <p:cNvPr id="1031" name="Freeform 27">
                <a:extLst>
                  <a:ext uri="{FF2B5EF4-FFF2-40B4-BE49-F238E27FC236}">
                    <a16:creationId xmlns:a16="http://schemas.microsoft.com/office/drawing/2014/main" id="{3B0E07D9-1C03-E9F1-B7F5-F398F70F2516}"/>
                  </a:ext>
                </a:extLst>
              </p:cNvPr>
              <p:cNvSpPr>
                <a:spLocks/>
              </p:cNvSpPr>
              <p:nvPr/>
            </p:nvSpPr>
            <p:spPr bwMode="auto">
              <a:xfrm>
                <a:off x="2090" y="8718"/>
                <a:ext cx="7107" cy="3050"/>
              </a:xfrm>
              <a:custGeom>
                <a:avLst/>
                <a:gdLst>
                  <a:gd name="T0" fmla="*/ 1096 w 7107"/>
                  <a:gd name="T1" fmla="*/ 2884 h 3050"/>
                  <a:gd name="T2" fmla="*/ 1146 w 7107"/>
                  <a:gd name="T3" fmla="*/ 2726 h 3050"/>
                  <a:gd name="T4" fmla="*/ 1222 w 7107"/>
                  <a:gd name="T5" fmla="*/ 2592 h 3050"/>
                  <a:gd name="T6" fmla="*/ 1514 w 7107"/>
                  <a:gd name="T7" fmla="*/ 2456 h 3050"/>
                  <a:gd name="T8" fmla="*/ 1824 w 7107"/>
                  <a:gd name="T9" fmla="*/ 2584 h 3050"/>
                  <a:gd name="T10" fmla="*/ 1992 w 7107"/>
                  <a:gd name="T11" fmla="*/ 2888 h 3050"/>
                  <a:gd name="T12" fmla="*/ 1998 w 7107"/>
                  <a:gd name="T13" fmla="*/ 3026 h 3050"/>
                  <a:gd name="T14" fmla="*/ 2450 w 7107"/>
                  <a:gd name="T15" fmla="*/ 3033 h 3050"/>
                  <a:gd name="T16" fmla="*/ 2854 w 7107"/>
                  <a:gd name="T17" fmla="*/ 3033 h 3050"/>
                  <a:gd name="T18" fmla="*/ 4948 w 7107"/>
                  <a:gd name="T19" fmla="*/ 3010 h 3050"/>
                  <a:gd name="T20" fmla="*/ 5101 w 7107"/>
                  <a:gd name="T21" fmla="*/ 3006 h 3050"/>
                  <a:gd name="T22" fmla="*/ 5166 w 7107"/>
                  <a:gd name="T23" fmla="*/ 2760 h 3050"/>
                  <a:gd name="T24" fmla="*/ 5196 w 7107"/>
                  <a:gd name="T25" fmla="*/ 2694 h 3050"/>
                  <a:gd name="T26" fmla="*/ 5316 w 7107"/>
                  <a:gd name="T27" fmla="*/ 2544 h 3050"/>
                  <a:gd name="T28" fmla="*/ 5632 w 7107"/>
                  <a:gd name="T29" fmla="*/ 2456 h 3050"/>
                  <a:gd name="T30" fmla="*/ 5882 w 7107"/>
                  <a:gd name="T31" fmla="*/ 2604 h 3050"/>
                  <a:gd name="T32" fmla="*/ 6040 w 7107"/>
                  <a:gd name="T33" fmla="*/ 2899 h 3050"/>
                  <a:gd name="T34" fmla="*/ 6040 w 7107"/>
                  <a:gd name="T35" fmla="*/ 2991 h 3050"/>
                  <a:gd name="T36" fmla="*/ 6535 w 7107"/>
                  <a:gd name="T37" fmla="*/ 2982 h 3050"/>
                  <a:gd name="T38" fmla="*/ 7000 w 7107"/>
                  <a:gd name="T39" fmla="*/ 2980 h 3050"/>
                  <a:gd name="T40" fmla="*/ 7090 w 7107"/>
                  <a:gd name="T41" fmla="*/ 2471 h 3050"/>
                  <a:gd name="T42" fmla="*/ 7101 w 7107"/>
                  <a:gd name="T43" fmla="*/ 1192 h 3050"/>
                  <a:gd name="T44" fmla="*/ 7092 w 7107"/>
                  <a:gd name="T45" fmla="*/ 193 h 3050"/>
                  <a:gd name="T46" fmla="*/ 7049 w 7107"/>
                  <a:gd name="T47" fmla="*/ 38 h 3050"/>
                  <a:gd name="T48" fmla="*/ 6819 w 7107"/>
                  <a:gd name="T49" fmla="*/ 24 h 3050"/>
                  <a:gd name="T50" fmla="*/ 6589 w 7107"/>
                  <a:gd name="T51" fmla="*/ 936 h 3050"/>
                  <a:gd name="T52" fmla="*/ 4914 w 7107"/>
                  <a:gd name="T53" fmla="*/ 944 h 3050"/>
                  <a:gd name="T54" fmla="*/ 2231 w 7107"/>
                  <a:gd name="T55" fmla="*/ 946 h 3050"/>
                  <a:gd name="T56" fmla="*/ 2216 w 7107"/>
                  <a:gd name="T57" fmla="*/ 29 h 3050"/>
                  <a:gd name="T58" fmla="*/ 862 w 7107"/>
                  <a:gd name="T59" fmla="*/ 29 h 3050"/>
                  <a:gd name="T60" fmla="*/ 463 w 7107"/>
                  <a:gd name="T61" fmla="*/ 174 h 3050"/>
                  <a:gd name="T62" fmla="*/ 199 w 7107"/>
                  <a:gd name="T63" fmla="*/ 895 h 3050"/>
                  <a:gd name="T64" fmla="*/ 44 w 7107"/>
                  <a:gd name="T65" fmla="*/ 2033 h 3050"/>
                  <a:gd name="T66" fmla="*/ 46 w 7107"/>
                  <a:gd name="T67" fmla="*/ 2625 h 3050"/>
                  <a:gd name="T68" fmla="*/ 3 w 7107"/>
                  <a:gd name="T69" fmla="*/ 2771 h 3050"/>
                  <a:gd name="T70" fmla="*/ 30 w 7107"/>
                  <a:gd name="T71" fmla="*/ 2921 h 3050"/>
                  <a:gd name="T72" fmla="*/ 120 w 7107"/>
                  <a:gd name="T73" fmla="*/ 3010 h 3050"/>
                  <a:gd name="T74" fmla="*/ 240 w 7107"/>
                  <a:gd name="T75" fmla="*/ 3038 h 3050"/>
                  <a:gd name="T76" fmla="*/ 598 w 7107"/>
                  <a:gd name="T77" fmla="*/ 3044 h 3050"/>
                  <a:gd name="T78" fmla="*/ 1056 w 7107"/>
                  <a:gd name="T79" fmla="*/ 3040 h 3050"/>
                  <a:gd name="T80" fmla="*/ 1096 w 7107"/>
                  <a:gd name="T81" fmla="*/ 2884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7" h="3050">
                    <a:moveTo>
                      <a:pt x="1096" y="2884"/>
                    </a:moveTo>
                    <a:lnTo>
                      <a:pt x="1146" y="2726"/>
                    </a:lnTo>
                    <a:lnTo>
                      <a:pt x="1222" y="2592"/>
                    </a:lnTo>
                    <a:cubicBezTo>
                      <a:pt x="1283" y="2547"/>
                      <a:pt x="1414" y="2457"/>
                      <a:pt x="1514" y="2456"/>
                    </a:cubicBezTo>
                    <a:cubicBezTo>
                      <a:pt x="1614" y="2455"/>
                      <a:pt x="1744" y="2512"/>
                      <a:pt x="1824" y="2584"/>
                    </a:cubicBezTo>
                    <a:cubicBezTo>
                      <a:pt x="1904" y="2656"/>
                      <a:pt x="1963" y="2814"/>
                      <a:pt x="1992" y="2888"/>
                    </a:cubicBezTo>
                    <a:lnTo>
                      <a:pt x="1998" y="3026"/>
                    </a:lnTo>
                    <a:cubicBezTo>
                      <a:pt x="2074" y="3050"/>
                      <a:pt x="2307" y="3032"/>
                      <a:pt x="2450" y="3033"/>
                    </a:cubicBezTo>
                    <a:lnTo>
                      <a:pt x="2854" y="3033"/>
                    </a:lnTo>
                    <a:cubicBezTo>
                      <a:pt x="3270" y="3030"/>
                      <a:pt x="4574" y="3015"/>
                      <a:pt x="4948" y="3010"/>
                    </a:cubicBezTo>
                    <a:lnTo>
                      <a:pt x="5101" y="3006"/>
                    </a:lnTo>
                    <a:cubicBezTo>
                      <a:pt x="5137" y="2964"/>
                      <a:pt x="5150" y="2812"/>
                      <a:pt x="5166" y="2760"/>
                    </a:cubicBezTo>
                    <a:cubicBezTo>
                      <a:pt x="5182" y="2708"/>
                      <a:pt x="5171" y="2730"/>
                      <a:pt x="5196" y="2694"/>
                    </a:cubicBezTo>
                    <a:cubicBezTo>
                      <a:pt x="5221" y="2658"/>
                      <a:pt x="5244" y="2584"/>
                      <a:pt x="5316" y="2544"/>
                    </a:cubicBezTo>
                    <a:cubicBezTo>
                      <a:pt x="5388" y="2504"/>
                      <a:pt x="5538" y="2446"/>
                      <a:pt x="5632" y="2456"/>
                    </a:cubicBezTo>
                    <a:cubicBezTo>
                      <a:pt x="5726" y="2466"/>
                      <a:pt x="5814" y="2530"/>
                      <a:pt x="5882" y="2604"/>
                    </a:cubicBezTo>
                    <a:cubicBezTo>
                      <a:pt x="5950" y="2678"/>
                      <a:pt x="6014" y="2834"/>
                      <a:pt x="6040" y="2899"/>
                    </a:cubicBezTo>
                    <a:lnTo>
                      <a:pt x="6040" y="2991"/>
                    </a:lnTo>
                    <a:lnTo>
                      <a:pt x="6535" y="2982"/>
                    </a:lnTo>
                    <a:lnTo>
                      <a:pt x="7000" y="2980"/>
                    </a:lnTo>
                    <a:cubicBezTo>
                      <a:pt x="7093" y="2895"/>
                      <a:pt x="7074" y="2769"/>
                      <a:pt x="7090" y="2471"/>
                    </a:cubicBezTo>
                    <a:cubicBezTo>
                      <a:pt x="7107" y="2172"/>
                      <a:pt x="7101" y="1572"/>
                      <a:pt x="7101" y="1192"/>
                    </a:cubicBezTo>
                    <a:lnTo>
                      <a:pt x="7092" y="193"/>
                    </a:lnTo>
                    <a:cubicBezTo>
                      <a:pt x="7083" y="0"/>
                      <a:pt x="7095" y="66"/>
                      <a:pt x="7049" y="38"/>
                    </a:cubicBezTo>
                    <a:lnTo>
                      <a:pt x="6819" y="24"/>
                    </a:lnTo>
                    <a:lnTo>
                      <a:pt x="6589" y="936"/>
                    </a:lnTo>
                    <a:lnTo>
                      <a:pt x="4914" y="944"/>
                    </a:lnTo>
                    <a:lnTo>
                      <a:pt x="2231" y="946"/>
                    </a:lnTo>
                    <a:lnTo>
                      <a:pt x="2216" y="29"/>
                    </a:lnTo>
                    <a:lnTo>
                      <a:pt x="862" y="29"/>
                    </a:lnTo>
                    <a:cubicBezTo>
                      <a:pt x="570" y="53"/>
                      <a:pt x="574" y="30"/>
                      <a:pt x="463" y="174"/>
                    </a:cubicBezTo>
                    <a:cubicBezTo>
                      <a:pt x="353" y="318"/>
                      <a:pt x="269" y="584"/>
                      <a:pt x="199" y="895"/>
                    </a:cubicBezTo>
                    <a:cubicBezTo>
                      <a:pt x="129" y="1205"/>
                      <a:pt x="70" y="1745"/>
                      <a:pt x="44" y="2033"/>
                    </a:cubicBezTo>
                    <a:cubicBezTo>
                      <a:pt x="19" y="2321"/>
                      <a:pt x="54" y="2502"/>
                      <a:pt x="46" y="2625"/>
                    </a:cubicBezTo>
                    <a:lnTo>
                      <a:pt x="3" y="2771"/>
                    </a:lnTo>
                    <a:cubicBezTo>
                      <a:pt x="0" y="2820"/>
                      <a:pt x="11" y="2881"/>
                      <a:pt x="30" y="2921"/>
                    </a:cubicBezTo>
                    <a:cubicBezTo>
                      <a:pt x="49" y="2961"/>
                      <a:pt x="85" y="2990"/>
                      <a:pt x="120" y="3010"/>
                    </a:cubicBezTo>
                    <a:lnTo>
                      <a:pt x="240" y="3038"/>
                    </a:lnTo>
                    <a:lnTo>
                      <a:pt x="598" y="3044"/>
                    </a:lnTo>
                    <a:lnTo>
                      <a:pt x="1056" y="3040"/>
                    </a:lnTo>
                    <a:lnTo>
                      <a:pt x="1096" y="2884"/>
                    </a:lnTo>
                    <a:close/>
                  </a:path>
                </a:pathLst>
              </a:custGeom>
              <a:solidFill>
                <a:srgbClr val="60CAF3"/>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AutoShape 28">
                <a:extLst>
                  <a:ext uri="{FF2B5EF4-FFF2-40B4-BE49-F238E27FC236}">
                    <a16:creationId xmlns:a16="http://schemas.microsoft.com/office/drawing/2014/main" id="{21A55E06-8D36-7E75-5FB6-459FEBB7E09F}"/>
                  </a:ext>
                </a:extLst>
              </p:cNvPr>
              <p:cNvSpPr>
                <a:spLocks noChangeArrowheads="1"/>
              </p:cNvSpPr>
              <p:nvPr/>
            </p:nvSpPr>
            <p:spPr bwMode="auto">
              <a:xfrm flipH="1">
                <a:off x="3300" y="8980"/>
                <a:ext cx="890" cy="663"/>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Freeform 29">
                <a:extLst>
                  <a:ext uri="{FF2B5EF4-FFF2-40B4-BE49-F238E27FC236}">
                    <a16:creationId xmlns:a16="http://schemas.microsoft.com/office/drawing/2014/main" id="{D0C9E6E7-F0C3-0950-9FDE-DE392AC93C53}"/>
                  </a:ext>
                </a:extLst>
              </p:cNvPr>
              <p:cNvSpPr>
                <a:spLocks/>
              </p:cNvSpPr>
              <p:nvPr/>
            </p:nvSpPr>
            <p:spPr bwMode="auto">
              <a:xfrm flipH="1">
                <a:off x="2496" y="8980"/>
                <a:ext cx="742" cy="663"/>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AutoShape 30">
                <a:extLst>
                  <a:ext uri="{FF2B5EF4-FFF2-40B4-BE49-F238E27FC236}">
                    <a16:creationId xmlns:a16="http://schemas.microsoft.com/office/drawing/2014/main" id="{6A0E97A8-FD99-BE50-A504-EBEC9E7786F5}"/>
                  </a:ext>
                </a:extLst>
              </p:cNvPr>
              <p:cNvSpPr>
                <a:spLocks noChangeArrowheads="1"/>
              </p:cNvSpPr>
              <p:nvPr/>
            </p:nvSpPr>
            <p:spPr bwMode="auto">
              <a:xfrm flipH="1">
                <a:off x="8386" y="10236"/>
                <a:ext cx="535"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AutoShape 31">
                <a:extLst>
                  <a:ext uri="{FF2B5EF4-FFF2-40B4-BE49-F238E27FC236}">
                    <a16:creationId xmlns:a16="http://schemas.microsoft.com/office/drawing/2014/main" id="{D0265A30-FE4A-CE67-E104-02F6285E4F01}"/>
                  </a:ext>
                </a:extLst>
              </p:cNvPr>
              <p:cNvSpPr>
                <a:spLocks noChangeArrowheads="1"/>
              </p:cNvSpPr>
              <p:nvPr/>
            </p:nvSpPr>
            <p:spPr bwMode="auto">
              <a:xfrm flipH="1">
                <a:off x="7332" y="10236"/>
                <a:ext cx="900"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AutoShape 32">
                <a:extLst>
                  <a:ext uri="{FF2B5EF4-FFF2-40B4-BE49-F238E27FC236}">
                    <a16:creationId xmlns:a16="http://schemas.microsoft.com/office/drawing/2014/main" id="{D583007C-D967-8739-9FC8-8B571FAA361D}"/>
                  </a:ext>
                </a:extLst>
              </p:cNvPr>
              <p:cNvSpPr>
                <a:spLocks noChangeArrowheads="1"/>
              </p:cNvSpPr>
              <p:nvPr/>
            </p:nvSpPr>
            <p:spPr bwMode="auto">
              <a:xfrm flipH="1">
                <a:off x="4221" y="10249"/>
                <a:ext cx="1052" cy="726"/>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AutoShape 33">
                <a:extLst>
                  <a:ext uri="{FF2B5EF4-FFF2-40B4-BE49-F238E27FC236}">
                    <a16:creationId xmlns:a16="http://schemas.microsoft.com/office/drawing/2014/main" id="{BE530B5A-BC2E-60B5-5789-E2B15E50B678}"/>
                  </a:ext>
                </a:extLst>
              </p:cNvPr>
              <p:cNvSpPr>
                <a:spLocks noChangeArrowheads="1"/>
              </p:cNvSpPr>
              <p:nvPr/>
            </p:nvSpPr>
            <p:spPr bwMode="auto">
              <a:xfrm flipH="1">
                <a:off x="3157" y="10242"/>
                <a:ext cx="931"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AutoShape 34">
                <a:extLst>
                  <a:ext uri="{FF2B5EF4-FFF2-40B4-BE49-F238E27FC236}">
                    <a16:creationId xmlns:a16="http://schemas.microsoft.com/office/drawing/2014/main" id="{2F61770F-27E3-5104-BD09-DB834BA14A05}"/>
                  </a:ext>
                </a:extLst>
              </p:cNvPr>
              <p:cNvSpPr>
                <a:spLocks noChangeArrowheads="1"/>
              </p:cNvSpPr>
              <p:nvPr/>
            </p:nvSpPr>
            <p:spPr bwMode="auto">
              <a:xfrm flipH="1">
                <a:off x="2776" y="10249"/>
                <a:ext cx="250"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Freeform 35">
                <a:extLst>
                  <a:ext uri="{FF2B5EF4-FFF2-40B4-BE49-F238E27FC236}">
                    <a16:creationId xmlns:a16="http://schemas.microsoft.com/office/drawing/2014/main" id="{52ED4881-C6BE-6345-062A-8025E1E91744}"/>
                  </a:ext>
                </a:extLst>
              </p:cNvPr>
              <p:cNvSpPr>
                <a:spLocks/>
              </p:cNvSpPr>
              <p:nvPr/>
            </p:nvSpPr>
            <p:spPr bwMode="auto">
              <a:xfrm>
                <a:off x="2170" y="10250"/>
                <a:ext cx="149" cy="1024"/>
              </a:xfrm>
              <a:custGeom>
                <a:avLst/>
                <a:gdLst>
                  <a:gd name="T0" fmla="*/ 134 w 149"/>
                  <a:gd name="T1" fmla="*/ 1023 h 1024"/>
                  <a:gd name="T2" fmla="*/ 44 w 149"/>
                  <a:gd name="T3" fmla="*/ 885 h 1024"/>
                  <a:gd name="T4" fmla="*/ 0 w 149"/>
                  <a:gd name="T5" fmla="*/ 620 h 1024"/>
                  <a:gd name="T6" fmla="*/ 15 w 149"/>
                  <a:gd name="T7" fmla="*/ 420 h 1024"/>
                  <a:gd name="T8" fmla="*/ 48 w 149"/>
                  <a:gd name="T9" fmla="*/ 147 h 1024"/>
                  <a:gd name="T10" fmla="*/ 49 w 149"/>
                  <a:gd name="T11" fmla="*/ 149 h 1024"/>
                  <a:gd name="T12" fmla="*/ 53 w 149"/>
                  <a:gd name="T13" fmla="*/ 0 h 1024"/>
                  <a:gd name="T14" fmla="*/ 146 w 149"/>
                  <a:gd name="T15" fmla="*/ 10 h 1024"/>
                  <a:gd name="T16" fmla="*/ 142 w 149"/>
                  <a:gd name="T17" fmla="*/ 448 h 1024"/>
                  <a:gd name="T18" fmla="*/ 149 w 149"/>
                  <a:gd name="T19" fmla="*/ 1024 h 1024"/>
                  <a:gd name="T20" fmla="*/ 134 w 149"/>
                  <a:gd name="T21" fmla="*/ 102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024">
                    <a:moveTo>
                      <a:pt x="134" y="1023"/>
                    </a:moveTo>
                    <a:cubicBezTo>
                      <a:pt x="117" y="1000"/>
                      <a:pt x="66" y="952"/>
                      <a:pt x="44" y="885"/>
                    </a:cubicBezTo>
                    <a:cubicBezTo>
                      <a:pt x="22" y="818"/>
                      <a:pt x="5" y="697"/>
                      <a:pt x="0" y="620"/>
                    </a:cubicBezTo>
                    <a:lnTo>
                      <a:pt x="15" y="420"/>
                    </a:lnTo>
                    <a:lnTo>
                      <a:pt x="48" y="147"/>
                    </a:lnTo>
                    <a:lnTo>
                      <a:pt x="49" y="149"/>
                    </a:lnTo>
                    <a:lnTo>
                      <a:pt x="53" y="0"/>
                    </a:lnTo>
                    <a:lnTo>
                      <a:pt x="146" y="10"/>
                    </a:lnTo>
                    <a:lnTo>
                      <a:pt x="142" y="448"/>
                    </a:lnTo>
                    <a:lnTo>
                      <a:pt x="149" y="1024"/>
                    </a:lnTo>
                    <a:lnTo>
                      <a:pt x="134" y="1023"/>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Oval 36">
                <a:extLst>
                  <a:ext uri="{FF2B5EF4-FFF2-40B4-BE49-F238E27FC236}">
                    <a16:creationId xmlns:a16="http://schemas.microsoft.com/office/drawing/2014/main" id="{7376EFFE-190D-E328-72D2-D6C321AC0F17}"/>
                  </a:ext>
                </a:extLst>
              </p:cNvPr>
              <p:cNvSpPr>
                <a:spLocks noChangeArrowheads="1"/>
              </p:cNvSpPr>
              <p:nvPr/>
            </p:nvSpPr>
            <p:spPr bwMode="auto">
              <a:xfrm flipH="1">
                <a:off x="7285"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Oval 37">
                <a:extLst>
                  <a:ext uri="{FF2B5EF4-FFF2-40B4-BE49-F238E27FC236}">
                    <a16:creationId xmlns:a16="http://schemas.microsoft.com/office/drawing/2014/main" id="{59815348-229D-68D9-2CE2-6FCA9796470D}"/>
                  </a:ext>
                </a:extLst>
              </p:cNvPr>
              <p:cNvSpPr>
                <a:spLocks noChangeArrowheads="1"/>
              </p:cNvSpPr>
              <p:nvPr/>
            </p:nvSpPr>
            <p:spPr bwMode="auto">
              <a:xfrm flipH="1">
                <a:off x="7528"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AutoShape 38">
                <a:extLst>
                  <a:ext uri="{FF2B5EF4-FFF2-40B4-BE49-F238E27FC236}">
                    <a16:creationId xmlns:a16="http://schemas.microsoft.com/office/drawing/2014/main" id="{C966661E-8429-5B27-2E17-D25260B39F49}"/>
                  </a:ext>
                </a:extLst>
              </p:cNvPr>
              <p:cNvSpPr>
                <a:spLocks noChangeArrowheads="1"/>
              </p:cNvSpPr>
              <p:nvPr/>
            </p:nvSpPr>
            <p:spPr bwMode="auto">
              <a:xfrm flipH="1">
                <a:off x="2456" y="10249"/>
                <a:ext cx="251"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Oval 39">
                <a:extLst>
                  <a:ext uri="{FF2B5EF4-FFF2-40B4-BE49-F238E27FC236}">
                    <a16:creationId xmlns:a16="http://schemas.microsoft.com/office/drawing/2014/main" id="{F4E5EEB7-BDB0-AD17-38CE-7155BD4D1042}"/>
                  </a:ext>
                </a:extLst>
              </p:cNvPr>
              <p:cNvSpPr>
                <a:spLocks noChangeArrowheads="1"/>
              </p:cNvSpPr>
              <p:nvPr/>
            </p:nvSpPr>
            <p:spPr bwMode="auto">
              <a:xfrm flipH="1">
                <a:off x="3237"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Oval 40">
                <a:extLst>
                  <a:ext uri="{FF2B5EF4-FFF2-40B4-BE49-F238E27FC236}">
                    <a16:creationId xmlns:a16="http://schemas.microsoft.com/office/drawing/2014/main" id="{8E68625F-1314-2CC3-6076-8D2CC0885173}"/>
                  </a:ext>
                </a:extLst>
              </p:cNvPr>
              <p:cNvSpPr>
                <a:spLocks noChangeArrowheads="1"/>
              </p:cNvSpPr>
              <p:nvPr/>
            </p:nvSpPr>
            <p:spPr bwMode="auto">
              <a:xfrm flipH="1">
                <a:off x="3480"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AutoShape 41">
                <a:extLst>
                  <a:ext uri="{FF2B5EF4-FFF2-40B4-BE49-F238E27FC236}">
                    <a16:creationId xmlns:a16="http://schemas.microsoft.com/office/drawing/2014/main" id="{252C882D-87B8-4B05-E594-32EE6C4754CD}"/>
                  </a:ext>
                </a:extLst>
              </p:cNvPr>
              <p:cNvSpPr>
                <a:spLocks noChangeArrowheads="1"/>
              </p:cNvSpPr>
              <p:nvPr/>
            </p:nvSpPr>
            <p:spPr bwMode="auto">
              <a:xfrm flipH="1">
                <a:off x="5720" y="10242"/>
                <a:ext cx="250"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AutoShape 42">
                <a:extLst>
                  <a:ext uri="{FF2B5EF4-FFF2-40B4-BE49-F238E27FC236}">
                    <a16:creationId xmlns:a16="http://schemas.microsoft.com/office/drawing/2014/main" id="{284FD38F-75F7-1894-9B0C-DE6F2415C974}"/>
                  </a:ext>
                </a:extLst>
              </p:cNvPr>
              <p:cNvSpPr>
                <a:spLocks noChangeArrowheads="1"/>
              </p:cNvSpPr>
              <p:nvPr/>
            </p:nvSpPr>
            <p:spPr bwMode="auto">
              <a:xfrm flipH="1">
                <a:off x="5414" y="10242"/>
                <a:ext cx="251"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AutoShape 43">
                <a:extLst>
                  <a:ext uri="{FF2B5EF4-FFF2-40B4-BE49-F238E27FC236}">
                    <a16:creationId xmlns:a16="http://schemas.microsoft.com/office/drawing/2014/main" id="{830F70A9-F261-B416-F832-2D77EB4142B6}"/>
                  </a:ext>
                </a:extLst>
              </p:cNvPr>
              <p:cNvSpPr>
                <a:spLocks noChangeArrowheads="1"/>
              </p:cNvSpPr>
              <p:nvPr/>
            </p:nvSpPr>
            <p:spPr bwMode="auto">
              <a:xfrm flipH="1">
                <a:off x="6149" y="10242"/>
                <a:ext cx="1053"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AutoShape 44">
                <a:extLst>
                  <a:ext uri="{FF2B5EF4-FFF2-40B4-BE49-F238E27FC236}">
                    <a16:creationId xmlns:a16="http://schemas.microsoft.com/office/drawing/2014/main" id="{6557EE44-FB02-491C-5EA2-FC176631D7B9}"/>
                  </a:ext>
                </a:extLst>
              </p:cNvPr>
              <p:cNvSpPr>
                <a:spLocks noChangeArrowheads="1"/>
              </p:cNvSpPr>
              <p:nvPr/>
            </p:nvSpPr>
            <p:spPr bwMode="auto">
              <a:xfrm rot="21405598" flipH="1">
                <a:off x="3148" y="11135"/>
                <a:ext cx="941" cy="1134"/>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AutoShape 45">
                <a:extLst>
                  <a:ext uri="{FF2B5EF4-FFF2-40B4-BE49-F238E27FC236}">
                    <a16:creationId xmlns:a16="http://schemas.microsoft.com/office/drawing/2014/main" id="{5C139CD5-7573-8455-E28F-41CFC5F4EEDD}"/>
                  </a:ext>
                </a:extLst>
              </p:cNvPr>
              <p:cNvSpPr>
                <a:spLocks noChangeArrowheads="1"/>
              </p:cNvSpPr>
              <p:nvPr/>
            </p:nvSpPr>
            <p:spPr bwMode="auto">
              <a:xfrm rot="21405598" flipH="1">
                <a:off x="7195" y="11125"/>
                <a:ext cx="941" cy="1189"/>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46">
              <a:extLst>
                <a:ext uri="{FF2B5EF4-FFF2-40B4-BE49-F238E27FC236}">
                  <a16:creationId xmlns:a16="http://schemas.microsoft.com/office/drawing/2014/main" id="{D426D932-E433-8D7D-B4A8-131B873D67E2}"/>
                </a:ext>
              </a:extLst>
            </p:cNvPr>
            <p:cNvGrpSpPr>
              <a:grpSpLocks/>
            </p:cNvGrpSpPr>
            <p:nvPr/>
          </p:nvGrpSpPr>
          <p:grpSpPr bwMode="auto">
            <a:xfrm>
              <a:off x="4337174" y="5747596"/>
              <a:ext cx="2515224" cy="941677"/>
              <a:chOff x="4404" y="10854"/>
              <a:chExt cx="2557" cy="991"/>
            </a:xfrm>
          </p:grpSpPr>
          <p:sp>
            <p:nvSpPr>
              <p:cNvPr id="91" name="Freeform 7">
                <a:extLst>
                  <a:ext uri="{FF2B5EF4-FFF2-40B4-BE49-F238E27FC236}">
                    <a16:creationId xmlns:a16="http://schemas.microsoft.com/office/drawing/2014/main" id="{22504ED7-8A36-85CD-EC21-DAFFFE5414F7}"/>
                  </a:ext>
                </a:extLst>
              </p:cNvPr>
              <p:cNvSpPr>
                <a:spLocks noChangeAspect="1"/>
              </p:cNvSpPr>
              <p:nvPr/>
            </p:nvSpPr>
            <p:spPr bwMode="auto">
              <a:xfrm flipH="1">
                <a:off x="4404" y="10854"/>
                <a:ext cx="2557" cy="911"/>
              </a:xfrm>
              <a:custGeom>
                <a:avLst/>
                <a:gdLst>
                  <a:gd name="T0" fmla="*/ 3458 w 7585"/>
                  <a:gd name="T1" fmla="*/ 639 h 2211"/>
                  <a:gd name="T2" fmla="*/ 3447 w 7585"/>
                  <a:gd name="T3" fmla="*/ 207 h 2211"/>
                  <a:gd name="T4" fmla="*/ 3424 w 7585"/>
                  <a:gd name="T5" fmla="*/ 33 h 2211"/>
                  <a:gd name="T6" fmla="*/ 3271 w 7585"/>
                  <a:gd name="T7" fmla="*/ 9 h 2211"/>
                  <a:gd name="T8" fmla="*/ 2875 w 7585"/>
                  <a:gd name="T9" fmla="*/ 6 h 2211"/>
                  <a:gd name="T10" fmla="*/ 1318 w 7585"/>
                  <a:gd name="T11" fmla="*/ 7 h 2211"/>
                  <a:gd name="T12" fmla="*/ 359 w 7585"/>
                  <a:gd name="T13" fmla="*/ 4 h 2211"/>
                  <a:gd name="T14" fmla="*/ 84 w 7585"/>
                  <a:gd name="T15" fmla="*/ 70 h 2211"/>
                  <a:gd name="T16" fmla="*/ 6 w 7585"/>
                  <a:gd name="T17" fmla="*/ 333 h 2211"/>
                  <a:gd name="T18" fmla="*/ 0 w 7585"/>
                  <a:gd name="T19" fmla="*/ 1068 h 2211"/>
                  <a:gd name="T20" fmla="*/ 606 w 7585"/>
                  <a:gd name="T21" fmla="*/ 1209 h 2211"/>
                  <a:gd name="T22" fmla="*/ 728 w 7585"/>
                  <a:gd name="T23" fmla="*/ 1238 h 2211"/>
                  <a:gd name="T24" fmla="*/ 754 w 7585"/>
                  <a:gd name="T25" fmla="*/ 1236 h 2211"/>
                  <a:gd name="T26" fmla="*/ 750 w 7585"/>
                  <a:gd name="T27" fmla="*/ 1160 h 2211"/>
                  <a:gd name="T28" fmla="*/ 761 w 7585"/>
                  <a:gd name="T29" fmla="*/ 1090 h 2211"/>
                  <a:gd name="T30" fmla="*/ 792 w 7585"/>
                  <a:gd name="T31" fmla="*/ 1021 h 2211"/>
                  <a:gd name="T32" fmla="*/ 853 w 7585"/>
                  <a:gd name="T33" fmla="*/ 951 h 2211"/>
                  <a:gd name="T34" fmla="*/ 917 w 7585"/>
                  <a:gd name="T35" fmla="*/ 917 h 2211"/>
                  <a:gd name="T36" fmla="*/ 1011 w 7585"/>
                  <a:gd name="T37" fmla="*/ 914 h 2211"/>
                  <a:gd name="T38" fmla="*/ 1093 w 7585"/>
                  <a:gd name="T39" fmla="*/ 958 h 2211"/>
                  <a:gd name="T40" fmla="*/ 1149 w 7585"/>
                  <a:gd name="T41" fmla="*/ 1026 h 2211"/>
                  <a:gd name="T42" fmla="*/ 1178 w 7585"/>
                  <a:gd name="T43" fmla="*/ 1102 h 2211"/>
                  <a:gd name="T44" fmla="*/ 1185 w 7585"/>
                  <a:gd name="T45" fmla="*/ 1160 h 2211"/>
                  <a:gd name="T46" fmla="*/ 1183 w 7585"/>
                  <a:gd name="T47" fmla="*/ 1211 h 2211"/>
                  <a:gd name="T48" fmla="*/ 1180 w 7585"/>
                  <a:gd name="T49" fmla="*/ 1241 h 2211"/>
                  <a:gd name="T50" fmla="*/ 1203 w 7585"/>
                  <a:gd name="T51" fmla="*/ 1243 h 2211"/>
                  <a:gd name="T52" fmla="*/ 1435 w 7585"/>
                  <a:gd name="T53" fmla="*/ 1241 h 2211"/>
                  <a:gd name="T54" fmla="*/ 2355 w 7585"/>
                  <a:gd name="T55" fmla="*/ 1243 h 2211"/>
                  <a:gd name="T56" fmla="*/ 2462 w 7585"/>
                  <a:gd name="T57" fmla="*/ 1243 h 2211"/>
                  <a:gd name="T58" fmla="*/ 2503 w 7585"/>
                  <a:gd name="T59" fmla="*/ 1234 h 2211"/>
                  <a:gd name="T60" fmla="*/ 2496 w 7585"/>
                  <a:gd name="T61" fmla="*/ 1167 h 2211"/>
                  <a:gd name="T62" fmla="*/ 2508 w 7585"/>
                  <a:gd name="T63" fmla="*/ 1092 h 2211"/>
                  <a:gd name="T64" fmla="*/ 2542 w 7585"/>
                  <a:gd name="T65" fmla="*/ 1011 h 2211"/>
                  <a:gd name="T66" fmla="*/ 2623 w 7585"/>
                  <a:gd name="T67" fmla="*/ 933 h 2211"/>
                  <a:gd name="T68" fmla="*/ 2724 w 7585"/>
                  <a:gd name="T69" fmla="*/ 911 h 2211"/>
                  <a:gd name="T70" fmla="*/ 2814 w 7585"/>
                  <a:gd name="T71" fmla="*/ 941 h 2211"/>
                  <a:gd name="T72" fmla="*/ 2887 w 7585"/>
                  <a:gd name="T73" fmla="*/ 1014 h 2211"/>
                  <a:gd name="T74" fmla="*/ 2927 w 7585"/>
                  <a:gd name="T75" fmla="*/ 1112 h 2211"/>
                  <a:gd name="T76" fmla="*/ 2932 w 7585"/>
                  <a:gd name="T77" fmla="*/ 1190 h 2211"/>
                  <a:gd name="T78" fmla="*/ 2926 w 7585"/>
                  <a:gd name="T79" fmla="*/ 1239 h 2211"/>
                  <a:gd name="T80" fmla="*/ 2972 w 7585"/>
                  <a:gd name="T81" fmla="*/ 1244 h 2211"/>
                  <a:gd name="T82" fmla="*/ 3401 w 7585"/>
                  <a:gd name="T83" fmla="*/ 1241 h 2211"/>
                  <a:gd name="T84" fmla="*/ 3504 w 7585"/>
                  <a:gd name="T85" fmla="*/ 1102 h 2211"/>
                  <a:gd name="T86" fmla="*/ 3504 w 7585"/>
                  <a:gd name="T87" fmla="*/ 712 h 2211"/>
                  <a:gd name="T88" fmla="*/ 3458 w 7585"/>
                  <a:gd name="T89" fmla="*/ 639 h 2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85" h="2211">
                    <a:moveTo>
                      <a:pt x="7485" y="1132"/>
                    </a:moveTo>
                    <a:lnTo>
                      <a:pt x="7462" y="367"/>
                    </a:lnTo>
                    <a:cubicBezTo>
                      <a:pt x="7450" y="188"/>
                      <a:pt x="7474" y="116"/>
                      <a:pt x="7411" y="58"/>
                    </a:cubicBezTo>
                    <a:cubicBezTo>
                      <a:pt x="7348" y="0"/>
                      <a:pt x="7279" y="24"/>
                      <a:pt x="7081" y="16"/>
                    </a:cubicBezTo>
                    <a:cubicBezTo>
                      <a:pt x="6883" y="8"/>
                      <a:pt x="6927" y="10"/>
                      <a:pt x="6223" y="10"/>
                    </a:cubicBezTo>
                    <a:lnTo>
                      <a:pt x="2854" y="13"/>
                    </a:lnTo>
                    <a:lnTo>
                      <a:pt x="778" y="7"/>
                    </a:lnTo>
                    <a:cubicBezTo>
                      <a:pt x="333" y="25"/>
                      <a:pt x="308" y="27"/>
                      <a:pt x="181" y="124"/>
                    </a:cubicBezTo>
                    <a:cubicBezTo>
                      <a:pt x="54" y="221"/>
                      <a:pt x="43" y="295"/>
                      <a:pt x="13" y="589"/>
                    </a:cubicBezTo>
                    <a:lnTo>
                      <a:pt x="0" y="1890"/>
                    </a:lnTo>
                    <a:lnTo>
                      <a:pt x="1312" y="2140"/>
                    </a:lnTo>
                    <a:cubicBezTo>
                      <a:pt x="1575" y="2190"/>
                      <a:pt x="1523" y="2183"/>
                      <a:pt x="1576" y="2191"/>
                    </a:cubicBezTo>
                    <a:cubicBezTo>
                      <a:pt x="1629" y="2199"/>
                      <a:pt x="1625" y="2211"/>
                      <a:pt x="1633" y="2188"/>
                    </a:cubicBezTo>
                    <a:cubicBezTo>
                      <a:pt x="1641" y="2165"/>
                      <a:pt x="1622" y="2096"/>
                      <a:pt x="1624" y="2053"/>
                    </a:cubicBezTo>
                    <a:cubicBezTo>
                      <a:pt x="1626" y="2010"/>
                      <a:pt x="1633" y="1971"/>
                      <a:pt x="1648" y="1930"/>
                    </a:cubicBezTo>
                    <a:cubicBezTo>
                      <a:pt x="1663" y="1889"/>
                      <a:pt x="1681" y="1848"/>
                      <a:pt x="1714" y="1807"/>
                    </a:cubicBezTo>
                    <a:cubicBezTo>
                      <a:pt x="1747" y="1766"/>
                      <a:pt x="1801" y="1714"/>
                      <a:pt x="1846" y="1684"/>
                    </a:cubicBezTo>
                    <a:cubicBezTo>
                      <a:pt x="1891" y="1654"/>
                      <a:pt x="1927" y="1635"/>
                      <a:pt x="1984" y="1624"/>
                    </a:cubicBezTo>
                    <a:cubicBezTo>
                      <a:pt x="2041" y="1613"/>
                      <a:pt x="2125" y="1606"/>
                      <a:pt x="2188" y="1618"/>
                    </a:cubicBezTo>
                    <a:cubicBezTo>
                      <a:pt x="2251" y="1630"/>
                      <a:pt x="2315" y="1663"/>
                      <a:pt x="2365" y="1696"/>
                    </a:cubicBezTo>
                    <a:cubicBezTo>
                      <a:pt x="2415" y="1729"/>
                      <a:pt x="2457" y="1774"/>
                      <a:pt x="2488" y="1816"/>
                    </a:cubicBezTo>
                    <a:cubicBezTo>
                      <a:pt x="2519" y="1858"/>
                      <a:pt x="2538" y="1912"/>
                      <a:pt x="2551" y="1951"/>
                    </a:cubicBezTo>
                    <a:cubicBezTo>
                      <a:pt x="2564" y="1990"/>
                      <a:pt x="2564" y="2021"/>
                      <a:pt x="2566" y="2053"/>
                    </a:cubicBezTo>
                    <a:cubicBezTo>
                      <a:pt x="2568" y="2085"/>
                      <a:pt x="2562" y="2119"/>
                      <a:pt x="2560" y="2143"/>
                    </a:cubicBezTo>
                    <a:cubicBezTo>
                      <a:pt x="2558" y="2167"/>
                      <a:pt x="2546" y="2188"/>
                      <a:pt x="2554" y="2197"/>
                    </a:cubicBezTo>
                    <a:cubicBezTo>
                      <a:pt x="2562" y="2206"/>
                      <a:pt x="2513" y="2200"/>
                      <a:pt x="2605" y="2200"/>
                    </a:cubicBezTo>
                    <a:cubicBezTo>
                      <a:pt x="2697" y="2200"/>
                      <a:pt x="2691" y="2197"/>
                      <a:pt x="3106" y="2197"/>
                    </a:cubicBezTo>
                    <a:lnTo>
                      <a:pt x="5098" y="2200"/>
                    </a:lnTo>
                    <a:cubicBezTo>
                      <a:pt x="5468" y="2200"/>
                      <a:pt x="5276" y="2202"/>
                      <a:pt x="5329" y="2200"/>
                    </a:cubicBezTo>
                    <a:cubicBezTo>
                      <a:pt x="5382" y="2198"/>
                      <a:pt x="5406" y="2208"/>
                      <a:pt x="5419" y="2185"/>
                    </a:cubicBezTo>
                    <a:cubicBezTo>
                      <a:pt x="5432" y="2162"/>
                      <a:pt x="5402" y="2107"/>
                      <a:pt x="5404" y="2065"/>
                    </a:cubicBezTo>
                    <a:cubicBezTo>
                      <a:pt x="5406" y="2023"/>
                      <a:pt x="5412" y="1979"/>
                      <a:pt x="5428" y="1933"/>
                    </a:cubicBezTo>
                    <a:cubicBezTo>
                      <a:pt x="5444" y="1887"/>
                      <a:pt x="5462" y="1836"/>
                      <a:pt x="5503" y="1789"/>
                    </a:cubicBezTo>
                    <a:cubicBezTo>
                      <a:pt x="5544" y="1742"/>
                      <a:pt x="5611" y="1681"/>
                      <a:pt x="5677" y="1651"/>
                    </a:cubicBezTo>
                    <a:cubicBezTo>
                      <a:pt x="5743" y="1621"/>
                      <a:pt x="5827" y="1610"/>
                      <a:pt x="5896" y="1612"/>
                    </a:cubicBezTo>
                    <a:cubicBezTo>
                      <a:pt x="5965" y="1614"/>
                      <a:pt x="6032" y="1636"/>
                      <a:pt x="6091" y="1666"/>
                    </a:cubicBezTo>
                    <a:cubicBezTo>
                      <a:pt x="6150" y="1696"/>
                      <a:pt x="6209" y="1744"/>
                      <a:pt x="6250" y="1795"/>
                    </a:cubicBezTo>
                    <a:cubicBezTo>
                      <a:pt x="6291" y="1846"/>
                      <a:pt x="6321" y="1917"/>
                      <a:pt x="6337" y="1969"/>
                    </a:cubicBezTo>
                    <a:cubicBezTo>
                      <a:pt x="6353" y="2021"/>
                      <a:pt x="6346" y="2070"/>
                      <a:pt x="6346" y="2107"/>
                    </a:cubicBezTo>
                    <a:cubicBezTo>
                      <a:pt x="6346" y="2144"/>
                      <a:pt x="6320" y="2178"/>
                      <a:pt x="6334" y="2194"/>
                    </a:cubicBezTo>
                    <a:cubicBezTo>
                      <a:pt x="6348" y="2210"/>
                      <a:pt x="6262" y="2203"/>
                      <a:pt x="6433" y="2203"/>
                    </a:cubicBezTo>
                    <a:lnTo>
                      <a:pt x="7363" y="2197"/>
                    </a:lnTo>
                    <a:cubicBezTo>
                      <a:pt x="7555" y="2155"/>
                      <a:pt x="7548" y="2107"/>
                      <a:pt x="7585" y="1951"/>
                    </a:cubicBezTo>
                    <a:lnTo>
                      <a:pt x="7585" y="1261"/>
                    </a:lnTo>
                    <a:cubicBezTo>
                      <a:pt x="7568" y="1125"/>
                      <a:pt x="7506" y="1159"/>
                      <a:pt x="7485" y="1132"/>
                    </a:cubicBezTo>
                    <a:close/>
                  </a:path>
                </a:pathLst>
              </a:custGeom>
              <a:solidFill>
                <a:srgbClr val="FFC000"/>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AutoShape 8">
                <a:extLst>
                  <a:ext uri="{FF2B5EF4-FFF2-40B4-BE49-F238E27FC236}">
                    <a16:creationId xmlns:a16="http://schemas.microsoft.com/office/drawing/2014/main" id="{C7F1F397-9555-ED7C-A88B-B956947D230F}"/>
                  </a:ext>
                </a:extLst>
              </p:cNvPr>
              <p:cNvSpPr>
                <a:spLocks noChangeAspect="1" noChangeArrowheads="1"/>
              </p:cNvSpPr>
              <p:nvPr/>
            </p:nvSpPr>
            <p:spPr bwMode="auto">
              <a:xfrm flipH="1">
                <a:off x="4568" y="11014"/>
                <a:ext cx="198" cy="68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Oval 9">
                <a:extLst>
                  <a:ext uri="{FF2B5EF4-FFF2-40B4-BE49-F238E27FC236}">
                    <a16:creationId xmlns:a16="http://schemas.microsoft.com/office/drawing/2014/main" id="{F4506369-F041-9A02-8232-60E74A3CCF7D}"/>
                  </a:ext>
                </a:extLst>
              </p:cNvPr>
              <p:cNvSpPr>
                <a:spLocks noChangeAspect="1" noChangeArrowheads="1"/>
              </p:cNvSpPr>
              <p:nvPr/>
            </p:nvSpPr>
            <p:spPr bwMode="auto">
              <a:xfrm flipH="1">
                <a:off x="4848" y="11576"/>
                <a:ext cx="270" cy="2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Oval 10">
                <a:extLst>
                  <a:ext uri="{FF2B5EF4-FFF2-40B4-BE49-F238E27FC236}">
                    <a16:creationId xmlns:a16="http://schemas.microsoft.com/office/drawing/2014/main" id="{B139D6FB-D958-6C0E-15D4-5D0E39A7ECBE}"/>
                  </a:ext>
                </a:extLst>
              </p:cNvPr>
              <p:cNvSpPr>
                <a:spLocks noChangeAspect="1" noChangeArrowheads="1"/>
              </p:cNvSpPr>
              <p:nvPr/>
            </p:nvSpPr>
            <p:spPr bwMode="auto">
              <a:xfrm flipH="1">
                <a:off x="4919" y="11650"/>
                <a:ext cx="124" cy="123"/>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AutoShape 11">
                <a:extLst>
                  <a:ext uri="{FF2B5EF4-FFF2-40B4-BE49-F238E27FC236}">
                    <a16:creationId xmlns:a16="http://schemas.microsoft.com/office/drawing/2014/main" id="{D142EE97-53F7-31BC-61BB-2F90C3967511}"/>
                  </a:ext>
                </a:extLst>
              </p:cNvPr>
              <p:cNvSpPr>
                <a:spLocks noChangeAspect="1" noChangeArrowheads="1"/>
              </p:cNvSpPr>
              <p:nvPr/>
            </p:nvSpPr>
            <p:spPr bwMode="auto">
              <a:xfrm flipH="1">
                <a:off x="4836" y="11015"/>
                <a:ext cx="452" cy="26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12">
                <a:extLst>
                  <a:ext uri="{FF2B5EF4-FFF2-40B4-BE49-F238E27FC236}">
                    <a16:creationId xmlns:a16="http://schemas.microsoft.com/office/drawing/2014/main" id="{A361AEFC-DCC7-646D-9760-A3F8A32D0505}"/>
                  </a:ext>
                </a:extLst>
              </p:cNvPr>
              <p:cNvSpPr>
                <a:spLocks noChangeAspect="1"/>
              </p:cNvSpPr>
              <p:nvPr/>
            </p:nvSpPr>
            <p:spPr bwMode="auto">
              <a:xfrm flipH="1">
                <a:off x="6410" y="11014"/>
                <a:ext cx="455" cy="272"/>
              </a:xfrm>
              <a:custGeom>
                <a:avLst/>
                <a:gdLst>
                  <a:gd name="T0" fmla="*/ 108 w 1350"/>
                  <a:gd name="T1" fmla="*/ 3 h 660"/>
                  <a:gd name="T2" fmla="*/ 539 w 1350"/>
                  <a:gd name="T3" fmla="*/ 0 h 660"/>
                  <a:gd name="T4" fmla="*/ 618 w 1350"/>
                  <a:gd name="T5" fmla="*/ 63 h 660"/>
                  <a:gd name="T6" fmla="*/ 618 w 1350"/>
                  <a:gd name="T7" fmla="*/ 244 h 660"/>
                  <a:gd name="T8" fmla="*/ 607 w 1350"/>
                  <a:gd name="T9" fmla="*/ 348 h 660"/>
                  <a:gd name="T10" fmla="*/ 514 w 1350"/>
                  <a:gd name="T11" fmla="*/ 368 h 660"/>
                  <a:gd name="T12" fmla="*/ 123 w 1350"/>
                  <a:gd name="T13" fmla="*/ 373 h 660"/>
                  <a:gd name="T14" fmla="*/ 19 w 1350"/>
                  <a:gd name="T15" fmla="*/ 351 h 660"/>
                  <a:gd name="T16" fmla="*/ 8 w 1350"/>
                  <a:gd name="T17" fmla="*/ 241 h 660"/>
                  <a:gd name="T18" fmla="*/ 11 w 1350"/>
                  <a:gd name="T19" fmla="*/ 163 h 660"/>
                  <a:gd name="T20" fmla="*/ 18 w 1350"/>
                  <a:gd name="T21" fmla="*/ 107 h 660"/>
                  <a:gd name="T22" fmla="*/ 49 w 1350"/>
                  <a:gd name="T23" fmla="*/ 39 h 660"/>
                  <a:gd name="T24" fmla="*/ 108 w 1350"/>
                  <a:gd name="T25" fmla="*/ 3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0" h="660">
                    <a:moveTo>
                      <a:pt x="233" y="6"/>
                    </a:moveTo>
                    <a:lnTo>
                      <a:pt x="1166" y="0"/>
                    </a:lnTo>
                    <a:cubicBezTo>
                      <a:pt x="1350" y="17"/>
                      <a:pt x="1309" y="39"/>
                      <a:pt x="1337" y="111"/>
                    </a:cubicBezTo>
                    <a:lnTo>
                      <a:pt x="1337" y="432"/>
                    </a:lnTo>
                    <a:cubicBezTo>
                      <a:pt x="1333" y="516"/>
                      <a:pt x="1350" y="579"/>
                      <a:pt x="1313" y="615"/>
                    </a:cubicBezTo>
                    <a:cubicBezTo>
                      <a:pt x="1276" y="651"/>
                      <a:pt x="1286" y="644"/>
                      <a:pt x="1112" y="651"/>
                    </a:cubicBezTo>
                    <a:lnTo>
                      <a:pt x="266" y="660"/>
                    </a:lnTo>
                    <a:cubicBezTo>
                      <a:pt x="88" y="655"/>
                      <a:pt x="82" y="660"/>
                      <a:pt x="41" y="621"/>
                    </a:cubicBezTo>
                    <a:cubicBezTo>
                      <a:pt x="0" y="582"/>
                      <a:pt x="20" y="481"/>
                      <a:pt x="17" y="426"/>
                    </a:cubicBezTo>
                    <a:lnTo>
                      <a:pt x="23" y="288"/>
                    </a:lnTo>
                    <a:cubicBezTo>
                      <a:pt x="26" y="249"/>
                      <a:pt x="24" y="225"/>
                      <a:pt x="38" y="189"/>
                    </a:cubicBezTo>
                    <a:cubicBezTo>
                      <a:pt x="52" y="153"/>
                      <a:pt x="74" y="100"/>
                      <a:pt x="107" y="69"/>
                    </a:cubicBezTo>
                    <a:cubicBezTo>
                      <a:pt x="140" y="38"/>
                      <a:pt x="233" y="6"/>
                      <a:pt x="233" y="6"/>
                    </a:cubicBezTo>
                    <a:close/>
                  </a:path>
                </a:pathLst>
              </a:custGeom>
              <a:solidFill>
                <a:srgbClr val="FFFFFF"/>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AutoShape 13">
                <a:extLst>
                  <a:ext uri="{FF2B5EF4-FFF2-40B4-BE49-F238E27FC236}">
                    <a16:creationId xmlns:a16="http://schemas.microsoft.com/office/drawing/2014/main" id="{3F8EBDB3-7505-D926-32D3-CE225A4B0DDB}"/>
                  </a:ext>
                </a:extLst>
              </p:cNvPr>
              <p:cNvSpPr>
                <a:spLocks noChangeAspect="1" noChangeArrowheads="1"/>
              </p:cNvSpPr>
              <p:nvPr/>
            </p:nvSpPr>
            <p:spPr bwMode="auto">
              <a:xfrm flipH="1">
                <a:off x="5357" y="11009"/>
                <a:ext cx="452" cy="26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AutoShape 14">
                <a:extLst>
                  <a:ext uri="{FF2B5EF4-FFF2-40B4-BE49-F238E27FC236}">
                    <a16:creationId xmlns:a16="http://schemas.microsoft.com/office/drawing/2014/main" id="{2C1A95C0-8906-02FB-9EEA-266D9278CB94}"/>
                  </a:ext>
                </a:extLst>
              </p:cNvPr>
              <p:cNvSpPr>
                <a:spLocks noChangeAspect="1" noChangeArrowheads="1"/>
              </p:cNvSpPr>
              <p:nvPr/>
            </p:nvSpPr>
            <p:spPr bwMode="auto">
              <a:xfrm flipH="1">
                <a:off x="5893" y="11018"/>
                <a:ext cx="443" cy="2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28" name="Group 15">
                <a:extLst>
                  <a:ext uri="{FF2B5EF4-FFF2-40B4-BE49-F238E27FC236}">
                    <a16:creationId xmlns:a16="http://schemas.microsoft.com/office/drawing/2014/main" id="{DA6488D4-BB6C-F274-AC86-3EEA3D3319BE}"/>
                  </a:ext>
                </a:extLst>
              </p:cNvPr>
              <p:cNvGrpSpPr>
                <a:grpSpLocks noChangeAspect="1"/>
              </p:cNvGrpSpPr>
              <p:nvPr/>
            </p:nvGrpSpPr>
            <p:grpSpPr bwMode="auto">
              <a:xfrm flipH="1">
                <a:off x="6116" y="11569"/>
                <a:ext cx="269" cy="270"/>
                <a:chOff x="9403" y="4676"/>
                <a:chExt cx="369" cy="369"/>
              </a:xfrm>
            </p:grpSpPr>
            <p:sp>
              <p:nvSpPr>
                <p:cNvPr id="1029" name="Oval 16">
                  <a:extLst>
                    <a:ext uri="{FF2B5EF4-FFF2-40B4-BE49-F238E27FC236}">
                      <a16:creationId xmlns:a16="http://schemas.microsoft.com/office/drawing/2014/main" id="{25484351-E050-6863-50D0-530F2201070A}"/>
                    </a:ext>
                  </a:extLst>
                </p:cNvPr>
                <p:cNvSpPr>
                  <a:spLocks noChangeAspect="1" noChangeArrowheads="1"/>
                </p:cNvSpPr>
                <p:nvPr/>
              </p:nvSpPr>
              <p:spPr bwMode="auto">
                <a:xfrm>
                  <a:off x="9403" y="4676"/>
                  <a:ext cx="369" cy="3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Oval 17">
                  <a:extLst>
                    <a:ext uri="{FF2B5EF4-FFF2-40B4-BE49-F238E27FC236}">
                      <a16:creationId xmlns:a16="http://schemas.microsoft.com/office/drawing/2014/main" id="{27AB0ED5-2E9A-F2A7-DFF3-7305489A9C28}"/>
                    </a:ext>
                  </a:extLst>
                </p:cNvPr>
                <p:cNvSpPr>
                  <a:spLocks noChangeAspect="1" noChangeArrowheads="1"/>
                </p:cNvSpPr>
                <p:nvPr/>
              </p:nvSpPr>
              <p:spPr bwMode="auto">
                <a:xfrm>
                  <a:off x="9505" y="4777"/>
                  <a:ext cx="170" cy="170"/>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67" name="Group 2">
              <a:extLst>
                <a:ext uri="{FF2B5EF4-FFF2-40B4-BE49-F238E27FC236}">
                  <a16:creationId xmlns:a16="http://schemas.microsoft.com/office/drawing/2014/main" id="{B6BA1A84-D08A-3BFB-3EB9-85CC5BCA9FFE}"/>
                </a:ext>
              </a:extLst>
            </p:cNvPr>
            <p:cNvGrpSpPr>
              <a:grpSpLocks/>
            </p:cNvGrpSpPr>
            <p:nvPr/>
          </p:nvGrpSpPr>
          <p:grpSpPr bwMode="auto">
            <a:xfrm>
              <a:off x="697951" y="5349731"/>
              <a:ext cx="2712028" cy="1466994"/>
              <a:chOff x="2484" y="2575"/>
              <a:chExt cx="6550" cy="3565"/>
            </a:xfrm>
          </p:grpSpPr>
          <p:sp>
            <p:nvSpPr>
              <p:cNvPr id="68" name="Freeform 3">
                <a:extLst>
                  <a:ext uri="{FF2B5EF4-FFF2-40B4-BE49-F238E27FC236}">
                    <a16:creationId xmlns:a16="http://schemas.microsoft.com/office/drawing/2014/main" id="{CFB07234-DC14-D8A4-2777-5F1DCC8E85D9}"/>
                  </a:ext>
                </a:extLst>
              </p:cNvPr>
              <p:cNvSpPr>
                <a:spLocks/>
              </p:cNvSpPr>
              <p:nvPr/>
            </p:nvSpPr>
            <p:spPr bwMode="auto">
              <a:xfrm>
                <a:off x="2484" y="2575"/>
                <a:ext cx="6550" cy="3060"/>
              </a:xfrm>
              <a:custGeom>
                <a:avLst/>
                <a:gdLst>
                  <a:gd name="T0" fmla="*/ 5842 w 6550"/>
                  <a:gd name="T1" fmla="*/ 2961 h 3060"/>
                  <a:gd name="T2" fmla="*/ 6154 w 6550"/>
                  <a:gd name="T3" fmla="*/ 2921 h 3060"/>
                  <a:gd name="T4" fmla="*/ 6454 w 6550"/>
                  <a:gd name="T5" fmla="*/ 2796 h 3060"/>
                  <a:gd name="T6" fmla="*/ 6534 w 6550"/>
                  <a:gd name="T7" fmla="*/ 2546 h 3060"/>
                  <a:gd name="T8" fmla="*/ 6548 w 6550"/>
                  <a:gd name="T9" fmla="*/ 1287 h 3060"/>
                  <a:gd name="T10" fmla="*/ 6544 w 6550"/>
                  <a:gd name="T11" fmla="*/ 867 h 3060"/>
                  <a:gd name="T12" fmla="*/ 6396 w 6550"/>
                  <a:gd name="T13" fmla="*/ 301 h 3060"/>
                  <a:gd name="T14" fmla="*/ 5932 w 6550"/>
                  <a:gd name="T15" fmla="*/ 23 h 3060"/>
                  <a:gd name="T16" fmla="*/ 4492 w 6550"/>
                  <a:gd name="T17" fmla="*/ 25 h 3060"/>
                  <a:gd name="T18" fmla="*/ 2087 w 6550"/>
                  <a:gd name="T19" fmla="*/ 11 h 3060"/>
                  <a:gd name="T20" fmla="*/ 626 w 6550"/>
                  <a:gd name="T21" fmla="*/ 0 h 3060"/>
                  <a:gd name="T22" fmla="*/ 177 w 6550"/>
                  <a:gd name="T23" fmla="*/ 170 h 3060"/>
                  <a:gd name="T24" fmla="*/ 3 w 6550"/>
                  <a:gd name="T25" fmla="*/ 851 h 3060"/>
                  <a:gd name="T26" fmla="*/ 14 w 6550"/>
                  <a:gd name="T27" fmla="*/ 2705 h 3060"/>
                  <a:gd name="T28" fmla="*/ 154 w 6550"/>
                  <a:gd name="T29" fmla="*/ 2980 h 3060"/>
                  <a:gd name="T30" fmla="*/ 939 w 6550"/>
                  <a:gd name="T31" fmla="*/ 2985 h 3060"/>
                  <a:gd name="T32" fmla="*/ 1110 w 6550"/>
                  <a:gd name="T33" fmla="*/ 2987 h 3060"/>
                  <a:gd name="T34" fmla="*/ 1202 w 6550"/>
                  <a:gd name="T35" fmla="*/ 2993 h 3060"/>
                  <a:gd name="T36" fmla="*/ 1186 w 6550"/>
                  <a:gd name="T37" fmla="*/ 2923 h 3060"/>
                  <a:gd name="T38" fmla="*/ 1220 w 6550"/>
                  <a:gd name="T39" fmla="*/ 2703 h 3060"/>
                  <a:gd name="T40" fmla="*/ 1310 w 6550"/>
                  <a:gd name="T41" fmla="*/ 2587 h 3060"/>
                  <a:gd name="T42" fmla="*/ 1692 w 6550"/>
                  <a:gd name="T43" fmla="*/ 2427 h 3060"/>
                  <a:gd name="T44" fmla="*/ 2026 w 6550"/>
                  <a:gd name="T45" fmla="*/ 2669 h 3060"/>
                  <a:gd name="T46" fmla="*/ 2096 w 6550"/>
                  <a:gd name="T47" fmla="*/ 2869 h 3060"/>
                  <a:gd name="T48" fmla="*/ 2118 w 6550"/>
                  <a:gd name="T49" fmla="*/ 2955 h 3060"/>
                  <a:gd name="T50" fmla="*/ 2499 w 6550"/>
                  <a:gd name="T51" fmla="*/ 2955 h 3060"/>
                  <a:gd name="T52" fmla="*/ 4486 w 6550"/>
                  <a:gd name="T53" fmla="*/ 2959 h 3060"/>
                  <a:gd name="T54" fmla="*/ 4536 w 6550"/>
                  <a:gd name="T55" fmla="*/ 2961 h 3060"/>
                  <a:gd name="T56" fmla="*/ 4578 w 6550"/>
                  <a:gd name="T57" fmla="*/ 2677 h 3060"/>
                  <a:gd name="T58" fmla="*/ 4778 w 6550"/>
                  <a:gd name="T59" fmla="*/ 2439 h 3060"/>
                  <a:gd name="T60" fmla="*/ 5062 w 6550"/>
                  <a:gd name="T61" fmla="*/ 2409 h 3060"/>
                  <a:gd name="T62" fmla="*/ 5326 w 6550"/>
                  <a:gd name="T63" fmla="*/ 2551 h 3060"/>
                  <a:gd name="T64" fmla="*/ 5472 w 6550"/>
                  <a:gd name="T65" fmla="*/ 2809 h 3060"/>
                  <a:gd name="T66" fmla="*/ 5494 w 6550"/>
                  <a:gd name="T67" fmla="*/ 2959 h 3060"/>
                  <a:gd name="T68" fmla="*/ 5842 w 6550"/>
                  <a:gd name="T69" fmla="*/ 2961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50" h="3060">
                    <a:moveTo>
                      <a:pt x="5842" y="2961"/>
                    </a:moveTo>
                    <a:cubicBezTo>
                      <a:pt x="5954" y="2954"/>
                      <a:pt x="6052" y="2948"/>
                      <a:pt x="6154" y="2921"/>
                    </a:cubicBezTo>
                    <a:cubicBezTo>
                      <a:pt x="6256" y="2894"/>
                      <a:pt x="6391" y="2858"/>
                      <a:pt x="6454" y="2796"/>
                    </a:cubicBezTo>
                    <a:cubicBezTo>
                      <a:pt x="6517" y="2734"/>
                      <a:pt x="6518" y="2797"/>
                      <a:pt x="6534" y="2546"/>
                    </a:cubicBezTo>
                    <a:cubicBezTo>
                      <a:pt x="6550" y="2295"/>
                      <a:pt x="6546" y="1567"/>
                      <a:pt x="6548" y="1287"/>
                    </a:cubicBezTo>
                    <a:lnTo>
                      <a:pt x="6544" y="867"/>
                    </a:lnTo>
                    <a:cubicBezTo>
                      <a:pt x="6519" y="703"/>
                      <a:pt x="6498" y="442"/>
                      <a:pt x="6396" y="301"/>
                    </a:cubicBezTo>
                    <a:cubicBezTo>
                      <a:pt x="6294" y="160"/>
                      <a:pt x="6249" y="69"/>
                      <a:pt x="5932" y="23"/>
                    </a:cubicBezTo>
                    <a:lnTo>
                      <a:pt x="4492" y="25"/>
                    </a:lnTo>
                    <a:lnTo>
                      <a:pt x="2087" y="11"/>
                    </a:lnTo>
                    <a:lnTo>
                      <a:pt x="626" y="0"/>
                    </a:lnTo>
                    <a:cubicBezTo>
                      <a:pt x="308" y="27"/>
                      <a:pt x="281" y="28"/>
                      <a:pt x="177" y="170"/>
                    </a:cubicBezTo>
                    <a:cubicBezTo>
                      <a:pt x="73" y="312"/>
                      <a:pt x="30" y="429"/>
                      <a:pt x="3" y="851"/>
                    </a:cubicBezTo>
                    <a:lnTo>
                      <a:pt x="14" y="2705"/>
                    </a:lnTo>
                    <a:cubicBezTo>
                      <a:pt x="39" y="3060"/>
                      <a:pt x="0" y="2933"/>
                      <a:pt x="154" y="2980"/>
                    </a:cubicBezTo>
                    <a:lnTo>
                      <a:pt x="939" y="2985"/>
                    </a:lnTo>
                    <a:lnTo>
                      <a:pt x="1110" y="2987"/>
                    </a:lnTo>
                    <a:lnTo>
                      <a:pt x="1202" y="2993"/>
                    </a:lnTo>
                    <a:lnTo>
                      <a:pt x="1186" y="2923"/>
                    </a:lnTo>
                    <a:lnTo>
                      <a:pt x="1220" y="2703"/>
                    </a:lnTo>
                    <a:lnTo>
                      <a:pt x="1310" y="2587"/>
                    </a:lnTo>
                    <a:cubicBezTo>
                      <a:pt x="1389" y="2541"/>
                      <a:pt x="1573" y="2413"/>
                      <a:pt x="1692" y="2427"/>
                    </a:cubicBezTo>
                    <a:cubicBezTo>
                      <a:pt x="1811" y="2441"/>
                      <a:pt x="1959" y="2595"/>
                      <a:pt x="2026" y="2669"/>
                    </a:cubicBezTo>
                    <a:cubicBezTo>
                      <a:pt x="2093" y="2743"/>
                      <a:pt x="2081" y="2821"/>
                      <a:pt x="2096" y="2869"/>
                    </a:cubicBezTo>
                    <a:cubicBezTo>
                      <a:pt x="2111" y="2917"/>
                      <a:pt x="2051" y="2941"/>
                      <a:pt x="2118" y="2955"/>
                    </a:cubicBezTo>
                    <a:lnTo>
                      <a:pt x="2499" y="2955"/>
                    </a:lnTo>
                    <a:cubicBezTo>
                      <a:pt x="2894" y="2956"/>
                      <a:pt x="4147" y="2958"/>
                      <a:pt x="4486" y="2959"/>
                    </a:cubicBezTo>
                    <a:lnTo>
                      <a:pt x="4536" y="2961"/>
                    </a:lnTo>
                    <a:cubicBezTo>
                      <a:pt x="4551" y="2914"/>
                      <a:pt x="4538" y="2764"/>
                      <a:pt x="4578" y="2677"/>
                    </a:cubicBezTo>
                    <a:cubicBezTo>
                      <a:pt x="4618" y="2590"/>
                      <a:pt x="4697" y="2484"/>
                      <a:pt x="4778" y="2439"/>
                    </a:cubicBezTo>
                    <a:cubicBezTo>
                      <a:pt x="4859" y="2394"/>
                      <a:pt x="4971" y="2390"/>
                      <a:pt x="5062" y="2409"/>
                    </a:cubicBezTo>
                    <a:cubicBezTo>
                      <a:pt x="5153" y="2428"/>
                      <a:pt x="5258" y="2484"/>
                      <a:pt x="5326" y="2551"/>
                    </a:cubicBezTo>
                    <a:cubicBezTo>
                      <a:pt x="5394" y="2618"/>
                      <a:pt x="5444" y="2741"/>
                      <a:pt x="5472" y="2809"/>
                    </a:cubicBezTo>
                    <a:lnTo>
                      <a:pt x="5494" y="2959"/>
                    </a:lnTo>
                    <a:cubicBezTo>
                      <a:pt x="5556" y="2984"/>
                      <a:pt x="5770" y="2961"/>
                      <a:pt x="5842" y="2961"/>
                    </a:cubicBezTo>
                    <a:close/>
                  </a:path>
                </a:pathLst>
              </a:custGeom>
              <a:solidFill>
                <a:srgbClr val="990099"/>
              </a:solidFill>
              <a:ln>
                <a:noFill/>
              </a:ln>
              <a:extLst>
                <a:ext uri="{91240B29-F687-4F45-9708-019B960494DF}">
                  <a14:hiddenLine xmlns:a14="http://schemas.microsoft.com/office/drawing/2010/main" w="9525">
                    <a:solidFill>
                      <a:srgbClr val="FF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Oval 4">
                <a:extLst>
                  <a:ext uri="{FF2B5EF4-FFF2-40B4-BE49-F238E27FC236}">
                    <a16:creationId xmlns:a16="http://schemas.microsoft.com/office/drawing/2014/main" id="{BF040CB4-DAC2-F219-E4D7-BDAA348A995A}"/>
                  </a:ext>
                </a:extLst>
              </p:cNvPr>
              <p:cNvSpPr>
                <a:spLocks noChangeArrowheads="1"/>
              </p:cNvSpPr>
              <p:nvPr/>
            </p:nvSpPr>
            <p:spPr bwMode="auto">
              <a:xfrm flipH="1">
                <a:off x="3727" y="5049"/>
                <a:ext cx="795" cy="795"/>
              </a:xfrm>
              <a:prstGeom prst="ellipse">
                <a:avLst/>
              </a:prstGeom>
              <a:solidFill>
                <a:srgbClr val="000000"/>
              </a:solidFill>
              <a:ln>
                <a:noFill/>
              </a:ln>
              <a:extLst>
                <a:ext uri="{91240B29-F687-4F45-9708-019B960494DF}">
                  <a14:hiddenLine xmlns:a14="http://schemas.microsoft.com/office/drawing/2010/main" w="9525">
                    <a:solidFill>
                      <a:srgbClr val="77206D"/>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Oval 5">
                <a:extLst>
                  <a:ext uri="{FF2B5EF4-FFF2-40B4-BE49-F238E27FC236}">
                    <a16:creationId xmlns:a16="http://schemas.microsoft.com/office/drawing/2014/main" id="{767005B4-B526-2E9C-AFAE-2BC54C79FB07}"/>
                  </a:ext>
                </a:extLst>
              </p:cNvPr>
              <p:cNvSpPr>
                <a:spLocks noChangeArrowheads="1"/>
              </p:cNvSpPr>
              <p:nvPr/>
            </p:nvSpPr>
            <p:spPr bwMode="auto">
              <a:xfrm flipH="1">
                <a:off x="7078" y="5055"/>
                <a:ext cx="795" cy="7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AutoShape 6">
                <a:extLst>
                  <a:ext uri="{FF2B5EF4-FFF2-40B4-BE49-F238E27FC236}">
                    <a16:creationId xmlns:a16="http://schemas.microsoft.com/office/drawing/2014/main" id="{1974A96D-871D-357F-2A31-995AE0F6FCE9}"/>
                  </a:ext>
                </a:extLst>
              </p:cNvPr>
              <p:cNvSpPr>
                <a:spLocks noChangeArrowheads="1"/>
              </p:cNvSpPr>
              <p:nvPr/>
            </p:nvSpPr>
            <p:spPr bwMode="auto">
              <a:xfrm flipH="1">
                <a:off x="7299" y="2806"/>
                <a:ext cx="624"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7">
                <a:extLst>
                  <a:ext uri="{FF2B5EF4-FFF2-40B4-BE49-F238E27FC236}">
                    <a16:creationId xmlns:a16="http://schemas.microsoft.com/office/drawing/2014/main" id="{AC245FAD-A8EF-5031-5A27-EFA0AE321ABB}"/>
                  </a:ext>
                </a:extLst>
              </p:cNvPr>
              <p:cNvSpPr>
                <a:spLocks/>
              </p:cNvSpPr>
              <p:nvPr/>
            </p:nvSpPr>
            <p:spPr bwMode="auto">
              <a:xfrm flipH="1">
                <a:off x="8030" y="2806"/>
                <a:ext cx="691" cy="430"/>
              </a:xfrm>
              <a:custGeom>
                <a:avLst/>
                <a:gdLst>
                  <a:gd name="T0" fmla="*/ 496 w 496"/>
                  <a:gd name="T1" fmla="*/ 0 h 430"/>
                  <a:gd name="T2" fmla="*/ 186 w 496"/>
                  <a:gd name="T3" fmla="*/ 0 h 430"/>
                  <a:gd name="T4" fmla="*/ 62 w 496"/>
                  <a:gd name="T5" fmla="*/ 98 h 430"/>
                  <a:gd name="T6" fmla="*/ 6 w 496"/>
                  <a:gd name="T7" fmla="*/ 316 h 430"/>
                  <a:gd name="T8" fmla="*/ 0 w 496"/>
                  <a:gd name="T9" fmla="*/ 422 h 430"/>
                  <a:gd name="T10" fmla="*/ 146 w 496"/>
                  <a:gd name="T11" fmla="*/ 430 h 430"/>
                  <a:gd name="T12" fmla="*/ 496 w 496"/>
                  <a:gd name="T13" fmla="*/ 430 h 430"/>
                  <a:gd name="T14" fmla="*/ 496 w 49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30">
                    <a:moveTo>
                      <a:pt x="496" y="0"/>
                    </a:moveTo>
                    <a:lnTo>
                      <a:pt x="186" y="0"/>
                    </a:lnTo>
                    <a:cubicBezTo>
                      <a:pt x="114" y="16"/>
                      <a:pt x="92" y="45"/>
                      <a:pt x="62" y="98"/>
                    </a:cubicBezTo>
                    <a:cubicBezTo>
                      <a:pt x="32" y="151"/>
                      <a:pt x="16" y="262"/>
                      <a:pt x="6" y="316"/>
                    </a:cubicBezTo>
                    <a:lnTo>
                      <a:pt x="0" y="422"/>
                    </a:lnTo>
                    <a:lnTo>
                      <a:pt x="146" y="430"/>
                    </a:lnTo>
                    <a:lnTo>
                      <a:pt x="496" y="430"/>
                    </a:lnTo>
                    <a:lnTo>
                      <a:pt x="496" y="0"/>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AutoShape 8">
                <a:extLst>
                  <a:ext uri="{FF2B5EF4-FFF2-40B4-BE49-F238E27FC236}">
                    <a16:creationId xmlns:a16="http://schemas.microsoft.com/office/drawing/2014/main" id="{AA25D8B2-B228-B5BB-7452-B1D143896A3D}"/>
                  </a:ext>
                </a:extLst>
              </p:cNvPr>
              <p:cNvSpPr>
                <a:spLocks noChangeArrowheads="1"/>
              </p:cNvSpPr>
              <p:nvPr/>
            </p:nvSpPr>
            <p:spPr bwMode="auto">
              <a:xfrm flipH="1">
                <a:off x="6486" y="2806"/>
                <a:ext cx="70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AutoShape 9">
                <a:extLst>
                  <a:ext uri="{FF2B5EF4-FFF2-40B4-BE49-F238E27FC236}">
                    <a16:creationId xmlns:a16="http://schemas.microsoft.com/office/drawing/2014/main" id="{5ED5DF35-BC52-7035-5C9C-F7C9A7211D60}"/>
                  </a:ext>
                </a:extLst>
              </p:cNvPr>
              <p:cNvSpPr>
                <a:spLocks noChangeArrowheads="1"/>
              </p:cNvSpPr>
              <p:nvPr/>
            </p:nvSpPr>
            <p:spPr bwMode="auto">
              <a:xfrm flipH="1">
                <a:off x="5549" y="2810"/>
                <a:ext cx="83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AutoShape 10">
                <a:extLst>
                  <a:ext uri="{FF2B5EF4-FFF2-40B4-BE49-F238E27FC236}">
                    <a16:creationId xmlns:a16="http://schemas.microsoft.com/office/drawing/2014/main" id="{A26DF1EB-CAF4-74F9-31A0-7A0FE93FC09F}"/>
                  </a:ext>
                </a:extLst>
              </p:cNvPr>
              <p:cNvSpPr>
                <a:spLocks noChangeArrowheads="1"/>
              </p:cNvSpPr>
              <p:nvPr/>
            </p:nvSpPr>
            <p:spPr bwMode="auto">
              <a:xfrm flipH="1">
                <a:off x="4782" y="2810"/>
                <a:ext cx="648"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AutoShape 11">
                <a:extLst>
                  <a:ext uri="{FF2B5EF4-FFF2-40B4-BE49-F238E27FC236}">
                    <a16:creationId xmlns:a16="http://schemas.microsoft.com/office/drawing/2014/main" id="{75AE047D-E47F-1EEB-F1E3-D843D2603AF5}"/>
                  </a:ext>
                </a:extLst>
              </p:cNvPr>
              <p:cNvSpPr>
                <a:spLocks noChangeArrowheads="1"/>
              </p:cNvSpPr>
              <p:nvPr/>
            </p:nvSpPr>
            <p:spPr bwMode="auto">
              <a:xfrm flipH="1">
                <a:off x="3996" y="2806"/>
                <a:ext cx="666"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2">
                <a:extLst>
                  <a:ext uri="{FF2B5EF4-FFF2-40B4-BE49-F238E27FC236}">
                    <a16:creationId xmlns:a16="http://schemas.microsoft.com/office/drawing/2014/main" id="{65714398-9119-F825-17CD-83B275319E4C}"/>
                  </a:ext>
                </a:extLst>
              </p:cNvPr>
              <p:cNvSpPr>
                <a:spLocks/>
              </p:cNvSpPr>
              <p:nvPr/>
            </p:nvSpPr>
            <p:spPr bwMode="auto">
              <a:xfrm flipH="1">
                <a:off x="2647" y="2804"/>
                <a:ext cx="1268" cy="432"/>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AutoShape 13">
                <a:extLst>
                  <a:ext uri="{FF2B5EF4-FFF2-40B4-BE49-F238E27FC236}">
                    <a16:creationId xmlns:a16="http://schemas.microsoft.com/office/drawing/2014/main" id="{FDDB5C5A-F447-FDA7-5EBF-DA6E73935B27}"/>
                  </a:ext>
                </a:extLst>
              </p:cNvPr>
              <p:cNvSpPr>
                <a:spLocks noChangeArrowheads="1"/>
              </p:cNvSpPr>
              <p:nvPr/>
            </p:nvSpPr>
            <p:spPr bwMode="auto">
              <a:xfrm rot="21405598" flipH="1">
                <a:off x="3633" y="4970"/>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AutoShape 14">
                <a:extLst>
                  <a:ext uri="{FF2B5EF4-FFF2-40B4-BE49-F238E27FC236}">
                    <a16:creationId xmlns:a16="http://schemas.microsoft.com/office/drawing/2014/main" id="{58C7D320-0B13-0664-DAE5-6A4420CE2804}"/>
                  </a:ext>
                </a:extLst>
              </p:cNvPr>
              <p:cNvSpPr>
                <a:spLocks noChangeArrowheads="1"/>
              </p:cNvSpPr>
              <p:nvPr/>
            </p:nvSpPr>
            <p:spPr bwMode="auto">
              <a:xfrm flipH="1">
                <a:off x="8030" y="3835"/>
                <a:ext cx="69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AutoShape 15">
                <a:extLst>
                  <a:ext uri="{FF2B5EF4-FFF2-40B4-BE49-F238E27FC236}">
                    <a16:creationId xmlns:a16="http://schemas.microsoft.com/office/drawing/2014/main" id="{A52C5198-D78D-0F7E-D1E4-E70BA55AE073}"/>
                  </a:ext>
                </a:extLst>
              </p:cNvPr>
              <p:cNvSpPr>
                <a:spLocks noChangeArrowheads="1"/>
              </p:cNvSpPr>
              <p:nvPr/>
            </p:nvSpPr>
            <p:spPr bwMode="auto">
              <a:xfrm flipH="1">
                <a:off x="7278" y="3835"/>
                <a:ext cx="645"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AutoShape 16">
                <a:extLst>
                  <a:ext uri="{FF2B5EF4-FFF2-40B4-BE49-F238E27FC236}">
                    <a16:creationId xmlns:a16="http://schemas.microsoft.com/office/drawing/2014/main" id="{128305E1-D956-13FA-A805-1F9C30712642}"/>
                  </a:ext>
                </a:extLst>
              </p:cNvPr>
              <p:cNvSpPr>
                <a:spLocks noChangeArrowheads="1"/>
              </p:cNvSpPr>
              <p:nvPr/>
            </p:nvSpPr>
            <p:spPr bwMode="auto">
              <a:xfrm flipH="1">
                <a:off x="6470" y="3835"/>
                <a:ext cx="702"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AutoShape 17">
                <a:extLst>
                  <a:ext uri="{FF2B5EF4-FFF2-40B4-BE49-F238E27FC236}">
                    <a16:creationId xmlns:a16="http://schemas.microsoft.com/office/drawing/2014/main" id="{9C1F50E0-5DA5-2DAE-14E2-65E644C96AFE}"/>
                  </a:ext>
                </a:extLst>
              </p:cNvPr>
              <p:cNvSpPr>
                <a:spLocks noChangeArrowheads="1"/>
              </p:cNvSpPr>
              <p:nvPr/>
            </p:nvSpPr>
            <p:spPr bwMode="auto">
              <a:xfrm flipH="1">
                <a:off x="5542" y="3835"/>
                <a:ext cx="830"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AutoShape 18">
                <a:extLst>
                  <a:ext uri="{FF2B5EF4-FFF2-40B4-BE49-F238E27FC236}">
                    <a16:creationId xmlns:a16="http://schemas.microsoft.com/office/drawing/2014/main" id="{A6B321BE-A214-F5CE-AEB8-40ADAF19C960}"/>
                  </a:ext>
                </a:extLst>
              </p:cNvPr>
              <p:cNvSpPr>
                <a:spLocks noChangeArrowheads="1"/>
              </p:cNvSpPr>
              <p:nvPr/>
            </p:nvSpPr>
            <p:spPr bwMode="auto">
              <a:xfrm flipH="1">
                <a:off x="4782"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AutoShape 19">
                <a:extLst>
                  <a:ext uri="{FF2B5EF4-FFF2-40B4-BE49-F238E27FC236}">
                    <a16:creationId xmlns:a16="http://schemas.microsoft.com/office/drawing/2014/main" id="{FA297393-3C07-9D6B-9DBD-F2D621D3FBF3}"/>
                  </a:ext>
                </a:extLst>
              </p:cNvPr>
              <p:cNvSpPr>
                <a:spLocks noChangeArrowheads="1"/>
              </p:cNvSpPr>
              <p:nvPr/>
            </p:nvSpPr>
            <p:spPr bwMode="auto">
              <a:xfrm flipH="1">
                <a:off x="4001"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AutoShape 20">
                <a:extLst>
                  <a:ext uri="{FF2B5EF4-FFF2-40B4-BE49-F238E27FC236}">
                    <a16:creationId xmlns:a16="http://schemas.microsoft.com/office/drawing/2014/main" id="{51A25CD4-AE46-D661-1EE5-2DD2F1901426}"/>
                  </a:ext>
                </a:extLst>
              </p:cNvPr>
              <p:cNvSpPr>
                <a:spLocks noChangeArrowheads="1"/>
              </p:cNvSpPr>
              <p:nvPr/>
            </p:nvSpPr>
            <p:spPr bwMode="auto">
              <a:xfrm flipH="1">
                <a:off x="3433" y="3830"/>
                <a:ext cx="468"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AutoShape 21">
                <a:extLst>
                  <a:ext uri="{FF2B5EF4-FFF2-40B4-BE49-F238E27FC236}">
                    <a16:creationId xmlns:a16="http://schemas.microsoft.com/office/drawing/2014/main" id="{FCE6B0AA-EFE6-B89C-E2DF-A5A7141AFFA9}"/>
                  </a:ext>
                </a:extLst>
              </p:cNvPr>
              <p:cNvSpPr>
                <a:spLocks noChangeArrowheads="1"/>
              </p:cNvSpPr>
              <p:nvPr/>
            </p:nvSpPr>
            <p:spPr bwMode="auto">
              <a:xfrm flipH="1">
                <a:off x="2850" y="3813"/>
                <a:ext cx="468" cy="155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2">
                <a:extLst>
                  <a:ext uri="{FF2B5EF4-FFF2-40B4-BE49-F238E27FC236}">
                    <a16:creationId xmlns:a16="http://schemas.microsoft.com/office/drawing/2014/main" id="{CFBEBD21-38E0-5E64-2B2A-9D0C3A698F22}"/>
                  </a:ext>
                </a:extLst>
              </p:cNvPr>
              <p:cNvSpPr>
                <a:spLocks/>
              </p:cNvSpPr>
              <p:nvPr/>
            </p:nvSpPr>
            <p:spPr bwMode="auto">
              <a:xfrm flipH="1">
                <a:off x="2568" y="3662"/>
                <a:ext cx="140" cy="1524"/>
              </a:xfrm>
              <a:custGeom>
                <a:avLst/>
                <a:gdLst>
                  <a:gd name="T0" fmla="*/ 120 w 140"/>
                  <a:gd name="T1" fmla="*/ 2 h 1524"/>
                  <a:gd name="T2" fmla="*/ 0 w 140"/>
                  <a:gd name="T3" fmla="*/ 180 h 1524"/>
                  <a:gd name="T4" fmla="*/ 2 w 140"/>
                  <a:gd name="T5" fmla="*/ 808 h 1524"/>
                  <a:gd name="T6" fmla="*/ 0 w 140"/>
                  <a:gd name="T7" fmla="*/ 1146 h 1524"/>
                  <a:gd name="T8" fmla="*/ 2 w 140"/>
                  <a:gd name="T9" fmla="*/ 1144 h 1524"/>
                  <a:gd name="T10" fmla="*/ 6 w 140"/>
                  <a:gd name="T11" fmla="*/ 1340 h 1524"/>
                  <a:gd name="T12" fmla="*/ 132 w 140"/>
                  <a:gd name="T13" fmla="*/ 1426 h 1524"/>
                  <a:gd name="T14" fmla="*/ 128 w 140"/>
                  <a:gd name="T15" fmla="*/ 754 h 1524"/>
                  <a:gd name="T16" fmla="*/ 140 w 140"/>
                  <a:gd name="T17" fmla="*/ 0 h 1524"/>
                  <a:gd name="T18" fmla="*/ 120 w 140"/>
                  <a:gd name="T19" fmla="*/ 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24">
                    <a:moveTo>
                      <a:pt x="120" y="2"/>
                    </a:moveTo>
                    <a:cubicBezTo>
                      <a:pt x="86" y="32"/>
                      <a:pt x="20" y="46"/>
                      <a:pt x="0" y="180"/>
                    </a:cubicBezTo>
                    <a:lnTo>
                      <a:pt x="2" y="808"/>
                    </a:lnTo>
                    <a:lnTo>
                      <a:pt x="0" y="1146"/>
                    </a:lnTo>
                    <a:lnTo>
                      <a:pt x="2" y="1144"/>
                    </a:lnTo>
                    <a:lnTo>
                      <a:pt x="6" y="1340"/>
                    </a:lnTo>
                    <a:cubicBezTo>
                      <a:pt x="28" y="1387"/>
                      <a:pt x="112" y="1524"/>
                      <a:pt x="132" y="1426"/>
                    </a:cubicBezTo>
                    <a:lnTo>
                      <a:pt x="128" y="754"/>
                    </a:lnTo>
                    <a:lnTo>
                      <a:pt x="140" y="0"/>
                    </a:lnTo>
                    <a:lnTo>
                      <a:pt x="120" y="2"/>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Oval 23">
                <a:extLst>
                  <a:ext uri="{FF2B5EF4-FFF2-40B4-BE49-F238E27FC236}">
                    <a16:creationId xmlns:a16="http://schemas.microsoft.com/office/drawing/2014/main" id="{296ACCBB-C1E0-E899-B7F6-123F3D95AF6A}"/>
                  </a:ext>
                </a:extLst>
              </p:cNvPr>
              <p:cNvSpPr>
                <a:spLocks noChangeArrowheads="1"/>
              </p:cNvSpPr>
              <p:nvPr/>
            </p:nvSpPr>
            <p:spPr bwMode="auto">
              <a:xfrm flipH="1">
                <a:off x="7333" y="5309"/>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Oval 24">
                <a:extLst>
                  <a:ext uri="{FF2B5EF4-FFF2-40B4-BE49-F238E27FC236}">
                    <a16:creationId xmlns:a16="http://schemas.microsoft.com/office/drawing/2014/main" id="{E67CD63B-7D19-5583-96BB-6228FAB3D5B0}"/>
                  </a:ext>
                </a:extLst>
              </p:cNvPr>
              <p:cNvSpPr>
                <a:spLocks noChangeArrowheads="1"/>
              </p:cNvSpPr>
              <p:nvPr/>
            </p:nvSpPr>
            <p:spPr bwMode="auto">
              <a:xfrm flipH="1">
                <a:off x="3971" y="5291"/>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AutoShape 25">
                <a:extLst>
                  <a:ext uri="{FF2B5EF4-FFF2-40B4-BE49-F238E27FC236}">
                    <a16:creationId xmlns:a16="http://schemas.microsoft.com/office/drawing/2014/main" id="{BEF49C30-959E-F713-5FB7-F35C74BEA299}"/>
                  </a:ext>
                </a:extLst>
              </p:cNvPr>
              <p:cNvSpPr>
                <a:spLocks noChangeArrowheads="1"/>
              </p:cNvSpPr>
              <p:nvPr/>
            </p:nvSpPr>
            <p:spPr bwMode="auto">
              <a:xfrm rot="21405598" flipH="1">
                <a:off x="6983" y="4926"/>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pic>
        <p:nvPicPr>
          <p:cNvPr id="3074" name="Picture 2" descr="A typical school bus in the United States">
            <a:hlinkClick r:id="rId3"/>
            <a:extLst>
              <a:ext uri="{FF2B5EF4-FFF2-40B4-BE49-F238E27FC236}">
                <a16:creationId xmlns:a16="http://schemas.microsoft.com/office/drawing/2014/main" id="{B74D8453-6DCE-6C51-1939-FD44C30E6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233" y="1134682"/>
            <a:ext cx="5113705" cy="340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2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00FEC-F9C3-1094-E185-D43F797BA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7C12D-E13C-F717-BDA5-66346DF12829}"/>
              </a:ext>
            </a:extLst>
          </p:cNvPr>
          <p:cNvSpPr>
            <a:spLocks noGrp="1"/>
          </p:cNvSpPr>
          <p:nvPr>
            <p:ph type="ctrTitle"/>
          </p:nvPr>
        </p:nvSpPr>
        <p:spPr>
          <a:xfrm>
            <a:off x="378081" y="307870"/>
            <a:ext cx="5995807" cy="1514914"/>
          </a:xfrm>
        </p:spPr>
        <p:txBody>
          <a:bodyPr>
            <a:normAutofit/>
          </a:bodyPr>
          <a:lstStyle/>
          <a:p>
            <a:pPr algn="l"/>
            <a:r>
              <a:rPr lang="en-GB" sz="3600">
                <a:solidFill>
                  <a:schemeClr val="bg1">
                    <a:lumMod val="50000"/>
                  </a:schemeClr>
                </a:solidFill>
                <a:latin typeface="Arial Rounded MT Bold" panose="020F0704030504030204" pitchFamily="34" charset="0"/>
              </a:rPr>
              <a:t>Greyhound Bus</a:t>
            </a:r>
            <a:br>
              <a:rPr lang="en-GB">
                <a:solidFill>
                  <a:srgbClr val="000000"/>
                </a:solidFill>
                <a:latin typeface="Segoe UI" panose="020B0502040204020203" pitchFamily="34" charset="0"/>
              </a:rPr>
            </a:br>
            <a:endParaRPr lang="en-GB"/>
          </a:p>
        </p:txBody>
      </p:sp>
      <p:sp>
        <p:nvSpPr>
          <p:cNvPr id="60" name="Rectangle 59">
            <a:extLst>
              <a:ext uri="{FF2B5EF4-FFF2-40B4-BE49-F238E27FC236}">
                <a16:creationId xmlns:a16="http://schemas.microsoft.com/office/drawing/2014/main" id="{9F37C10F-9D45-A145-C25B-3DBE26208220}"/>
              </a:ext>
              <a:ext uri="{C183D7F6-B498-43B3-948B-1728B52AA6E4}">
                <adec:decorative xmlns:adec="http://schemas.microsoft.com/office/drawing/2017/decorative" val="1"/>
              </a:ext>
            </a:extLst>
          </p:cNvPr>
          <p:cNvSpPr/>
          <p:nvPr/>
        </p:nvSpPr>
        <p:spPr>
          <a:xfrm>
            <a:off x="5518298" y="6557840"/>
            <a:ext cx="1280935" cy="311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1269CDBF-E897-4554-147F-0662A5CF1B30}"/>
              </a:ext>
            </a:extLst>
          </p:cNvPr>
          <p:cNvSpPr txBox="1"/>
          <p:nvPr/>
        </p:nvSpPr>
        <p:spPr>
          <a:xfrm>
            <a:off x="355194" y="1113709"/>
            <a:ext cx="6623938" cy="4031873"/>
          </a:xfrm>
          <a:prstGeom prst="rect">
            <a:avLst/>
          </a:prstGeom>
          <a:noFill/>
        </p:spPr>
        <p:txBody>
          <a:bodyPr wrap="square" lIns="91440" tIns="45720" rIns="91440" bIns="45720" rtlCol="0" anchor="t">
            <a:spAutoFit/>
          </a:bodyPr>
          <a:lstStyle/>
          <a:p>
            <a:r>
              <a:rPr lang="en-GB" sz="2400">
                <a:solidFill>
                  <a:schemeClr val="tx1">
                    <a:lumMod val="75000"/>
                    <a:lumOff val="25000"/>
                  </a:schemeClr>
                </a:solidFill>
                <a:latin typeface="Arial Rounded MT Bold" panose="020F0704030504030204" pitchFamily="34" charset="0"/>
              </a:rPr>
              <a:t>The greyhound bus is a popular service used by tourists to travel around Australia.</a:t>
            </a:r>
          </a:p>
          <a:p>
            <a:endParaRPr lang="en-GB" sz="2400">
              <a:solidFill>
                <a:schemeClr val="tx1">
                  <a:lumMod val="75000"/>
                  <a:lumOff val="25000"/>
                </a:schemeClr>
              </a:solidFill>
              <a:latin typeface="Arial Rounded MT Bold" panose="020F0704030504030204" pitchFamily="34" charset="0"/>
            </a:endParaRPr>
          </a:p>
          <a:p>
            <a:r>
              <a:rPr lang="en-GB" sz="2400">
                <a:solidFill>
                  <a:schemeClr val="tx1">
                    <a:lumMod val="75000"/>
                    <a:lumOff val="25000"/>
                  </a:schemeClr>
                </a:solidFill>
                <a:latin typeface="Arial Rounded MT Bold"/>
              </a:rPr>
              <a:t>Greyhound buses also operate in USA, Canada and Mexico, but they are not part of the same company as Greyhound Australia. </a:t>
            </a:r>
          </a:p>
          <a:p>
            <a:endParaRPr lang="en-GB">
              <a:solidFill>
                <a:schemeClr val="tx1">
                  <a:lumMod val="75000"/>
                  <a:lumOff val="25000"/>
                </a:schemeClr>
              </a:solidFill>
              <a:latin typeface="Arial Rounded MT Bold" panose="020F0704030504030204" pitchFamily="34" charset="0"/>
            </a:endParaRPr>
          </a:p>
          <a:p>
            <a:r>
              <a:rPr lang="en-GB" sz="2000">
                <a:solidFill>
                  <a:srgbClr val="008080"/>
                </a:solidFill>
                <a:latin typeface="Arial Rounded MT Bold" panose="020F0704030504030204" pitchFamily="34" charset="0"/>
              </a:rPr>
              <a:t>Find out more about the real greyhound bus greyhound </a:t>
            </a:r>
          </a:p>
          <a:p>
            <a:r>
              <a:rPr lang="en-GB">
                <a:hlinkClick r:id="rId2"/>
              </a:rPr>
              <a:t>https://greytarticles.wordpress.com/historical/when-greyhound-bus-had-a-real-greyhound/</a:t>
            </a:r>
            <a:endParaRPr lang="en-GB"/>
          </a:p>
          <a:p>
            <a:endParaRPr lang="en-GB"/>
          </a:p>
        </p:txBody>
      </p:sp>
      <p:grpSp>
        <p:nvGrpSpPr>
          <p:cNvPr id="3" name="Group 2" descr="decorative bus icons showing a double, single decker and open top bus">
            <a:extLst>
              <a:ext uri="{FF2B5EF4-FFF2-40B4-BE49-F238E27FC236}">
                <a16:creationId xmlns:a16="http://schemas.microsoft.com/office/drawing/2014/main" id="{F0AD2324-6E9A-16D2-D3E7-D33B0EA45340}"/>
              </a:ext>
            </a:extLst>
          </p:cNvPr>
          <p:cNvGrpSpPr/>
          <p:nvPr/>
        </p:nvGrpSpPr>
        <p:grpSpPr>
          <a:xfrm>
            <a:off x="-46276" y="5317625"/>
            <a:ext cx="12316246" cy="1499100"/>
            <a:chOff x="-46276" y="5317625"/>
            <a:chExt cx="12316246" cy="1499100"/>
          </a:xfrm>
        </p:grpSpPr>
        <p:sp>
          <p:nvSpPr>
            <p:cNvPr id="63" name="Rectangle 62">
              <a:extLst>
                <a:ext uri="{FF2B5EF4-FFF2-40B4-BE49-F238E27FC236}">
                  <a16:creationId xmlns:a16="http://schemas.microsoft.com/office/drawing/2014/main" id="{1CA11381-C9C9-B01B-33C1-A3A707348BF8}"/>
                </a:ext>
              </a:extLst>
            </p:cNvPr>
            <p:cNvSpPr/>
            <p:nvPr/>
          </p:nvSpPr>
          <p:spPr>
            <a:xfrm flipV="1">
              <a:off x="-46276" y="6663815"/>
              <a:ext cx="12316246" cy="7733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26">
              <a:extLst>
                <a:ext uri="{FF2B5EF4-FFF2-40B4-BE49-F238E27FC236}">
                  <a16:creationId xmlns:a16="http://schemas.microsoft.com/office/drawing/2014/main" id="{E1ABE3E0-DAB5-835A-A0EF-C2E87E15D67A}"/>
                </a:ext>
              </a:extLst>
            </p:cNvPr>
            <p:cNvGrpSpPr>
              <a:grpSpLocks/>
            </p:cNvGrpSpPr>
            <p:nvPr/>
          </p:nvGrpSpPr>
          <p:grpSpPr bwMode="auto">
            <a:xfrm>
              <a:off x="7834548" y="5317625"/>
              <a:ext cx="3188032" cy="1486400"/>
              <a:chOff x="2090" y="8718"/>
              <a:chExt cx="7107" cy="3596"/>
            </a:xfrm>
          </p:grpSpPr>
          <p:sp>
            <p:nvSpPr>
              <p:cNvPr id="1031" name="Freeform 27">
                <a:extLst>
                  <a:ext uri="{FF2B5EF4-FFF2-40B4-BE49-F238E27FC236}">
                    <a16:creationId xmlns:a16="http://schemas.microsoft.com/office/drawing/2014/main" id="{22482CB5-3808-DB25-AC02-69AB508D8D5A}"/>
                  </a:ext>
                </a:extLst>
              </p:cNvPr>
              <p:cNvSpPr>
                <a:spLocks/>
              </p:cNvSpPr>
              <p:nvPr/>
            </p:nvSpPr>
            <p:spPr bwMode="auto">
              <a:xfrm>
                <a:off x="2090" y="8718"/>
                <a:ext cx="7107" cy="3050"/>
              </a:xfrm>
              <a:custGeom>
                <a:avLst/>
                <a:gdLst>
                  <a:gd name="T0" fmla="*/ 1096 w 7107"/>
                  <a:gd name="T1" fmla="*/ 2884 h 3050"/>
                  <a:gd name="T2" fmla="*/ 1146 w 7107"/>
                  <a:gd name="T3" fmla="*/ 2726 h 3050"/>
                  <a:gd name="T4" fmla="*/ 1222 w 7107"/>
                  <a:gd name="T5" fmla="*/ 2592 h 3050"/>
                  <a:gd name="T6" fmla="*/ 1514 w 7107"/>
                  <a:gd name="T7" fmla="*/ 2456 h 3050"/>
                  <a:gd name="T8" fmla="*/ 1824 w 7107"/>
                  <a:gd name="T9" fmla="*/ 2584 h 3050"/>
                  <a:gd name="T10" fmla="*/ 1992 w 7107"/>
                  <a:gd name="T11" fmla="*/ 2888 h 3050"/>
                  <a:gd name="T12" fmla="*/ 1998 w 7107"/>
                  <a:gd name="T13" fmla="*/ 3026 h 3050"/>
                  <a:gd name="T14" fmla="*/ 2450 w 7107"/>
                  <a:gd name="T15" fmla="*/ 3033 h 3050"/>
                  <a:gd name="T16" fmla="*/ 2854 w 7107"/>
                  <a:gd name="T17" fmla="*/ 3033 h 3050"/>
                  <a:gd name="T18" fmla="*/ 4948 w 7107"/>
                  <a:gd name="T19" fmla="*/ 3010 h 3050"/>
                  <a:gd name="T20" fmla="*/ 5101 w 7107"/>
                  <a:gd name="T21" fmla="*/ 3006 h 3050"/>
                  <a:gd name="T22" fmla="*/ 5166 w 7107"/>
                  <a:gd name="T23" fmla="*/ 2760 h 3050"/>
                  <a:gd name="T24" fmla="*/ 5196 w 7107"/>
                  <a:gd name="T25" fmla="*/ 2694 h 3050"/>
                  <a:gd name="T26" fmla="*/ 5316 w 7107"/>
                  <a:gd name="T27" fmla="*/ 2544 h 3050"/>
                  <a:gd name="T28" fmla="*/ 5632 w 7107"/>
                  <a:gd name="T29" fmla="*/ 2456 h 3050"/>
                  <a:gd name="T30" fmla="*/ 5882 w 7107"/>
                  <a:gd name="T31" fmla="*/ 2604 h 3050"/>
                  <a:gd name="T32" fmla="*/ 6040 w 7107"/>
                  <a:gd name="T33" fmla="*/ 2899 h 3050"/>
                  <a:gd name="T34" fmla="*/ 6040 w 7107"/>
                  <a:gd name="T35" fmla="*/ 2991 h 3050"/>
                  <a:gd name="T36" fmla="*/ 6535 w 7107"/>
                  <a:gd name="T37" fmla="*/ 2982 h 3050"/>
                  <a:gd name="T38" fmla="*/ 7000 w 7107"/>
                  <a:gd name="T39" fmla="*/ 2980 h 3050"/>
                  <a:gd name="T40" fmla="*/ 7090 w 7107"/>
                  <a:gd name="T41" fmla="*/ 2471 h 3050"/>
                  <a:gd name="T42" fmla="*/ 7101 w 7107"/>
                  <a:gd name="T43" fmla="*/ 1192 h 3050"/>
                  <a:gd name="T44" fmla="*/ 7092 w 7107"/>
                  <a:gd name="T45" fmla="*/ 193 h 3050"/>
                  <a:gd name="T46" fmla="*/ 7049 w 7107"/>
                  <a:gd name="T47" fmla="*/ 38 h 3050"/>
                  <a:gd name="T48" fmla="*/ 6819 w 7107"/>
                  <a:gd name="T49" fmla="*/ 24 h 3050"/>
                  <a:gd name="T50" fmla="*/ 6589 w 7107"/>
                  <a:gd name="T51" fmla="*/ 936 h 3050"/>
                  <a:gd name="T52" fmla="*/ 4914 w 7107"/>
                  <a:gd name="T53" fmla="*/ 944 h 3050"/>
                  <a:gd name="T54" fmla="*/ 2231 w 7107"/>
                  <a:gd name="T55" fmla="*/ 946 h 3050"/>
                  <a:gd name="T56" fmla="*/ 2216 w 7107"/>
                  <a:gd name="T57" fmla="*/ 29 h 3050"/>
                  <a:gd name="T58" fmla="*/ 862 w 7107"/>
                  <a:gd name="T59" fmla="*/ 29 h 3050"/>
                  <a:gd name="T60" fmla="*/ 463 w 7107"/>
                  <a:gd name="T61" fmla="*/ 174 h 3050"/>
                  <a:gd name="T62" fmla="*/ 199 w 7107"/>
                  <a:gd name="T63" fmla="*/ 895 h 3050"/>
                  <a:gd name="T64" fmla="*/ 44 w 7107"/>
                  <a:gd name="T65" fmla="*/ 2033 h 3050"/>
                  <a:gd name="T66" fmla="*/ 46 w 7107"/>
                  <a:gd name="T67" fmla="*/ 2625 h 3050"/>
                  <a:gd name="T68" fmla="*/ 3 w 7107"/>
                  <a:gd name="T69" fmla="*/ 2771 h 3050"/>
                  <a:gd name="T70" fmla="*/ 30 w 7107"/>
                  <a:gd name="T71" fmla="*/ 2921 h 3050"/>
                  <a:gd name="T72" fmla="*/ 120 w 7107"/>
                  <a:gd name="T73" fmla="*/ 3010 h 3050"/>
                  <a:gd name="T74" fmla="*/ 240 w 7107"/>
                  <a:gd name="T75" fmla="*/ 3038 h 3050"/>
                  <a:gd name="T76" fmla="*/ 598 w 7107"/>
                  <a:gd name="T77" fmla="*/ 3044 h 3050"/>
                  <a:gd name="T78" fmla="*/ 1056 w 7107"/>
                  <a:gd name="T79" fmla="*/ 3040 h 3050"/>
                  <a:gd name="T80" fmla="*/ 1096 w 7107"/>
                  <a:gd name="T81" fmla="*/ 2884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7" h="3050">
                    <a:moveTo>
                      <a:pt x="1096" y="2884"/>
                    </a:moveTo>
                    <a:lnTo>
                      <a:pt x="1146" y="2726"/>
                    </a:lnTo>
                    <a:lnTo>
                      <a:pt x="1222" y="2592"/>
                    </a:lnTo>
                    <a:cubicBezTo>
                      <a:pt x="1283" y="2547"/>
                      <a:pt x="1414" y="2457"/>
                      <a:pt x="1514" y="2456"/>
                    </a:cubicBezTo>
                    <a:cubicBezTo>
                      <a:pt x="1614" y="2455"/>
                      <a:pt x="1744" y="2512"/>
                      <a:pt x="1824" y="2584"/>
                    </a:cubicBezTo>
                    <a:cubicBezTo>
                      <a:pt x="1904" y="2656"/>
                      <a:pt x="1963" y="2814"/>
                      <a:pt x="1992" y="2888"/>
                    </a:cubicBezTo>
                    <a:lnTo>
                      <a:pt x="1998" y="3026"/>
                    </a:lnTo>
                    <a:cubicBezTo>
                      <a:pt x="2074" y="3050"/>
                      <a:pt x="2307" y="3032"/>
                      <a:pt x="2450" y="3033"/>
                    </a:cubicBezTo>
                    <a:lnTo>
                      <a:pt x="2854" y="3033"/>
                    </a:lnTo>
                    <a:cubicBezTo>
                      <a:pt x="3270" y="3030"/>
                      <a:pt x="4574" y="3015"/>
                      <a:pt x="4948" y="3010"/>
                    </a:cubicBezTo>
                    <a:lnTo>
                      <a:pt x="5101" y="3006"/>
                    </a:lnTo>
                    <a:cubicBezTo>
                      <a:pt x="5137" y="2964"/>
                      <a:pt x="5150" y="2812"/>
                      <a:pt x="5166" y="2760"/>
                    </a:cubicBezTo>
                    <a:cubicBezTo>
                      <a:pt x="5182" y="2708"/>
                      <a:pt x="5171" y="2730"/>
                      <a:pt x="5196" y="2694"/>
                    </a:cubicBezTo>
                    <a:cubicBezTo>
                      <a:pt x="5221" y="2658"/>
                      <a:pt x="5244" y="2584"/>
                      <a:pt x="5316" y="2544"/>
                    </a:cubicBezTo>
                    <a:cubicBezTo>
                      <a:pt x="5388" y="2504"/>
                      <a:pt x="5538" y="2446"/>
                      <a:pt x="5632" y="2456"/>
                    </a:cubicBezTo>
                    <a:cubicBezTo>
                      <a:pt x="5726" y="2466"/>
                      <a:pt x="5814" y="2530"/>
                      <a:pt x="5882" y="2604"/>
                    </a:cubicBezTo>
                    <a:cubicBezTo>
                      <a:pt x="5950" y="2678"/>
                      <a:pt x="6014" y="2834"/>
                      <a:pt x="6040" y="2899"/>
                    </a:cubicBezTo>
                    <a:lnTo>
                      <a:pt x="6040" y="2991"/>
                    </a:lnTo>
                    <a:lnTo>
                      <a:pt x="6535" y="2982"/>
                    </a:lnTo>
                    <a:lnTo>
                      <a:pt x="7000" y="2980"/>
                    </a:lnTo>
                    <a:cubicBezTo>
                      <a:pt x="7093" y="2895"/>
                      <a:pt x="7074" y="2769"/>
                      <a:pt x="7090" y="2471"/>
                    </a:cubicBezTo>
                    <a:cubicBezTo>
                      <a:pt x="7107" y="2172"/>
                      <a:pt x="7101" y="1572"/>
                      <a:pt x="7101" y="1192"/>
                    </a:cubicBezTo>
                    <a:lnTo>
                      <a:pt x="7092" y="193"/>
                    </a:lnTo>
                    <a:cubicBezTo>
                      <a:pt x="7083" y="0"/>
                      <a:pt x="7095" y="66"/>
                      <a:pt x="7049" y="38"/>
                    </a:cubicBezTo>
                    <a:lnTo>
                      <a:pt x="6819" y="24"/>
                    </a:lnTo>
                    <a:lnTo>
                      <a:pt x="6589" y="936"/>
                    </a:lnTo>
                    <a:lnTo>
                      <a:pt x="4914" y="944"/>
                    </a:lnTo>
                    <a:lnTo>
                      <a:pt x="2231" y="946"/>
                    </a:lnTo>
                    <a:lnTo>
                      <a:pt x="2216" y="29"/>
                    </a:lnTo>
                    <a:lnTo>
                      <a:pt x="862" y="29"/>
                    </a:lnTo>
                    <a:cubicBezTo>
                      <a:pt x="570" y="53"/>
                      <a:pt x="574" y="30"/>
                      <a:pt x="463" y="174"/>
                    </a:cubicBezTo>
                    <a:cubicBezTo>
                      <a:pt x="353" y="318"/>
                      <a:pt x="269" y="584"/>
                      <a:pt x="199" y="895"/>
                    </a:cubicBezTo>
                    <a:cubicBezTo>
                      <a:pt x="129" y="1205"/>
                      <a:pt x="70" y="1745"/>
                      <a:pt x="44" y="2033"/>
                    </a:cubicBezTo>
                    <a:cubicBezTo>
                      <a:pt x="19" y="2321"/>
                      <a:pt x="54" y="2502"/>
                      <a:pt x="46" y="2625"/>
                    </a:cubicBezTo>
                    <a:lnTo>
                      <a:pt x="3" y="2771"/>
                    </a:lnTo>
                    <a:cubicBezTo>
                      <a:pt x="0" y="2820"/>
                      <a:pt x="11" y="2881"/>
                      <a:pt x="30" y="2921"/>
                    </a:cubicBezTo>
                    <a:cubicBezTo>
                      <a:pt x="49" y="2961"/>
                      <a:pt x="85" y="2990"/>
                      <a:pt x="120" y="3010"/>
                    </a:cubicBezTo>
                    <a:lnTo>
                      <a:pt x="240" y="3038"/>
                    </a:lnTo>
                    <a:lnTo>
                      <a:pt x="598" y="3044"/>
                    </a:lnTo>
                    <a:lnTo>
                      <a:pt x="1056" y="3040"/>
                    </a:lnTo>
                    <a:lnTo>
                      <a:pt x="1096" y="2884"/>
                    </a:lnTo>
                    <a:close/>
                  </a:path>
                </a:pathLst>
              </a:custGeom>
              <a:solidFill>
                <a:srgbClr val="60CAF3"/>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AutoShape 28">
                <a:extLst>
                  <a:ext uri="{FF2B5EF4-FFF2-40B4-BE49-F238E27FC236}">
                    <a16:creationId xmlns:a16="http://schemas.microsoft.com/office/drawing/2014/main" id="{84E21E04-7136-6BE1-1CBF-885964A2237A}"/>
                  </a:ext>
                </a:extLst>
              </p:cNvPr>
              <p:cNvSpPr>
                <a:spLocks noChangeArrowheads="1"/>
              </p:cNvSpPr>
              <p:nvPr/>
            </p:nvSpPr>
            <p:spPr bwMode="auto">
              <a:xfrm flipH="1">
                <a:off x="3300" y="8980"/>
                <a:ext cx="890" cy="663"/>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Freeform 29">
                <a:extLst>
                  <a:ext uri="{FF2B5EF4-FFF2-40B4-BE49-F238E27FC236}">
                    <a16:creationId xmlns:a16="http://schemas.microsoft.com/office/drawing/2014/main" id="{EFBF60C0-EF9D-1358-750C-D724E1322D7A}"/>
                  </a:ext>
                </a:extLst>
              </p:cNvPr>
              <p:cNvSpPr>
                <a:spLocks/>
              </p:cNvSpPr>
              <p:nvPr/>
            </p:nvSpPr>
            <p:spPr bwMode="auto">
              <a:xfrm flipH="1">
                <a:off x="2496" y="8980"/>
                <a:ext cx="742" cy="663"/>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AutoShape 30">
                <a:extLst>
                  <a:ext uri="{FF2B5EF4-FFF2-40B4-BE49-F238E27FC236}">
                    <a16:creationId xmlns:a16="http://schemas.microsoft.com/office/drawing/2014/main" id="{6BE6AA50-6CC3-7B4B-049A-0ACD78601623}"/>
                  </a:ext>
                </a:extLst>
              </p:cNvPr>
              <p:cNvSpPr>
                <a:spLocks noChangeArrowheads="1"/>
              </p:cNvSpPr>
              <p:nvPr/>
            </p:nvSpPr>
            <p:spPr bwMode="auto">
              <a:xfrm flipH="1">
                <a:off x="8386" y="10236"/>
                <a:ext cx="535"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AutoShape 31">
                <a:extLst>
                  <a:ext uri="{FF2B5EF4-FFF2-40B4-BE49-F238E27FC236}">
                    <a16:creationId xmlns:a16="http://schemas.microsoft.com/office/drawing/2014/main" id="{76EB4FD7-4B29-75D1-995A-62928A245F9F}"/>
                  </a:ext>
                </a:extLst>
              </p:cNvPr>
              <p:cNvSpPr>
                <a:spLocks noChangeArrowheads="1"/>
              </p:cNvSpPr>
              <p:nvPr/>
            </p:nvSpPr>
            <p:spPr bwMode="auto">
              <a:xfrm flipH="1">
                <a:off x="7332" y="10236"/>
                <a:ext cx="900"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AutoShape 32">
                <a:extLst>
                  <a:ext uri="{FF2B5EF4-FFF2-40B4-BE49-F238E27FC236}">
                    <a16:creationId xmlns:a16="http://schemas.microsoft.com/office/drawing/2014/main" id="{9BF86894-45CF-8275-F159-E4F8999AC832}"/>
                  </a:ext>
                </a:extLst>
              </p:cNvPr>
              <p:cNvSpPr>
                <a:spLocks noChangeArrowheads="1"/>
              </p:cNvSpPr>
              <p:nvPr/>
            </p:nvSpPr>
            <p:spPr bwMode="auto">
              <a:xfrm flipH="1">
                <a:off x="4221" y="10249"/>
                <a:ext cx="1052" cy="726"/>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AutoShape 33">
                <a:extLst>
                  <a:ext uri="{FF2B5EF4-FFF2-40B4-BE49-F238E27FC236}">
                    <a16:creationId xmlns:a16="http://schemas.microsoft.com/office/drawing/2014/main" id="{DAA4E71C-FABB-70F4-3651-793EEAE97E04}"/>
                  </a:ext>
                </a:extLst>
              </p:cNvPr>
              <p:cNvSpPr>
                <a:spLocks noChangeArrowheads="1"/>
              </p:cNvSpPr>
              <p:nvPr/>
            </p:nvSpPr>
            <p:spPr bwMode="auto">
              <a:xfrm flipH="1">
                <a:off x="3157" y="10242"/>
                <a:ext cx="931"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AutoShape 34">
                <a:extLst>
                  <a:ext uri="{FF2B5EF4-FFF2-40B4-BE49-F238E27FC236}">
                    <a16:creationId xmlns:a16="http://schemas.microsoft.com/office/drawing/2014/main" id="{6C31D6E8-EE99-2B0F-C1DF-2740B700CAE1}"/>
                  </a:ext>
                </a:extLst>
              </p:cNvPr>
              <p:cNvSpPr>
                <a:spLocks noChangeArrowheads="1"/>
              </p:cNvSpPr>
              <p:nvPr/>
            </p:nvSpPr>
            <p:spPr bwMode="auto">
              <a:xfrm flipH="1">
                <a:off x="2776" y="10249"/>
                <a:ext cx="250"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Freeform 35">
                <a:extLst>
                  <a:ext uri="{FF2B5EF4-FFF2-40B4-BE49-F238E27FC236}">
                    <a16:creationId xmlns:a16="http://schemas.microsoft.com/office/drawing/2014/main" id="{C31A07A4-D116-4EE1-5B11-E3DCB7E102A9}"/>
                  </a:ext>
                </a:extLst>
              </p:cNvPr>
              <p:cNvSpPr>
                <a:spLocks/>
              </p:cNvSpPr>
              <p:nvPr/>
            </p:nvSpPr>
            <p:spPr bwMode="auto">
              <a:xfrm>
                <a:off x="2170" y="10250"/>
                <a:ext cx="149" cy="1024"/>
              </a:xfrm>
              <a:custGeom>
                <a:avLst/>
                <a:gdLst>
                  <a:gd name="T0" fmla="*/ 134 w 149"/>
                  <a:gd name="T1" fmla="*/ 1023 h 1024"/>
                  <a:gd name="T2" fmla="*/ 44 w 149"/>
                  <a:gd name="T3" fmla="*/ 885 h 1024"/>
                  <a:gd name="T4" fmla="*/ 0 w 149"/>
                  <a:gd name="T5" fmla="*/ 620 h 1024"/>
                  <a:gd name="T6" fmla="*/ 15 w 149"/>
                  <a:gd name="T7" fmla="*/ 420 h 1024"/>
                  <a:gd name="T8" fmla="*/ 48 w 149"/>
                  <a:gd name="T9" fmla="*/ 147 h 1024"/>
                  <a:gd name="T10" fmla="*/ 49 w 149"/>
                  <a:gd name="T11" fmla="*/ 149 h 1024"/>
                  <a:gd name="T12" fmla="*/ 53 w 149"/>
                  <a:gd name="T13" fmla="*/ 0 h 1024"/>
                  <a:gd name="T14" fmla="*/ 146 w 149"/>
                  <a:gd name="T15" fmla="*/ 10 h 1024"/>
                  <a:gd name="T16" fmla="*/ 142 w 149"/>
                  <a:gd name="T17" fmla="*/ 448 h 1024"/>
                  <a:gd name="T18" fmla="*/ 149 w 149"/>
                  <a:gd name="T19" fmla="*/ 1024 h 1024"/>
                  <a:gd name="T20" fmla="*/ 134 w 149"/>
                  <a:gd name="T21" fmla="*/ 102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024">
                    <a:moveTo>
                      <a:pt x="134" y="1023"/>
                    </a:moveTo>
                    <a:cubicBezTo>
                      <a:pt x="117" y="1000"/>
                      <a:pt x="66" y="952"/>
                      <a:pt x="44" y="885"/>
                    </a:cubicBezTo>
                    <a:cubicBezTo>
                      <a:pt x="22" y="818"/>
                      <a:pt x="5" y="697"/>
                      <a:pt x="0" y="620"/>
                    </a:cubicBezTo>
                    <a:lnTo>
                      <a:pt x="15" y="420"/>
                    </a:lnTo>
                    <a:lnTo>
                      <a:pt x="48" y="147"/>
                    </a:lnTo>
                    <a:lnTo>
                      <a:pt x="49" y="149"/>
                    </a:lnTo>
                    <a:lnTo>
                      <a:pt x="53" y="0"/>
                    </a:lnTo>
                    <a:lnTo>
                      <a:pt x="146" y="10"/>
                    </a:lnTo>
                    <a:lnTo>
                      <a:pt x="142" y="448"/>
                    </a:lnTo>
                    <a:lnTo>
                      <a:pt x="149" y="1024"/>
                    </a:lnTo>
                    <a:lnTo>
                      <a:pt x="134" y="1023"/>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Oval 36">
                <a:extLst>
                  <a:ext uri="{FF2B5EF4-FFF2-40B4-BE49-F238E27FC236}">
                    <a16:creationId xmlns:a16="http://schemas.microsoft.com/office/drawing/2014/main" id="{B4E49802-208A-41EC-450B-FFFD0B171645}"/>
                  </a:ext>
                </a:extLst>
              </p:cNvPr>
              <p:cNvSpPr>
                <a:spLocks noChangeArrowheads="1"/>
              </p:cNvSpPr>
              <p:nvPr/>
            </p:nvSpPr>
            <p:spPr bwMode="auto">
              <a:xfrm flipH="1">
                <a:off x="7285"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Oval 37">
                <a:extLst>
                  <a:ext uri="{FF2B5EF4-FFF2-40B4-BE49-F238E27FC236}">
                    <a16:creationId xmlns:a16="http://schemas.microsoft.com/office/drawing/2014/main" id="{F9368C9F-54DD-1473-71D5-2B5B2B1915E4}"/>
                  </a:ext>
                </a:extLst>
              </p:cNvPr>
              <p:cNvSpPr>
                <a:spLocks noChangeArrowheads="1"/>
              </p:cNvSpPr>
              <p:nvPr/>
            </p:nvSpPr>
            <p:spPr bwMode="auto">
              <a:xfrm flipH="1">
                <a:off x="7528"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AutoShape 38">
                <a:extLst>
                  <a:ext uri="{FF2B5EF4-FFF2-40B4-BE49-F238E27FC236}">
                    <a16:creationId xmlns:a16="http://schemas.microsoft.com/office/drawing/2014/main" id="{19F5DD6E-855D-D3F1-E837-9B2439761F7D}"/>
                  </a:ext>
                </a:extLst>
              </p:cNvPr>
              <p:cNvSpPr>
                <a:spLocks noChangeArrowheads="1"/>
              </p:cNvSpPr>
              <p:nvPr/>
            </p:nvSpPr>
            <p:spPr bwMode="auto">
              <a:xfrm flipH="1">
                <a:off x="2456" y="10249"/>
                <a:ext cx="251"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Oval 39">
                <a:extLst>
                  <a:ext uri="{FF2B5EF4-FFF2-40B4-BE49-F238E27FC236}">
                    <a16:creationId xmlns:a16="http://schemas.microsoft.com/office/drawing/2014/main" id="{370C8CED-6EEF-02EE-E645-1AFAEDCADB5B}"/>
                  </a:ext>
                </a:extLst>
              </p:cNvPr>
              <p:cNvSpPr>
                <a:spLocks noChangeArrowheads="1"/>
              </p:cNvSpPr>
              <p:nvPr/>
            </p:nvSpPr>
            <p:spPr bwMode="auto">
              <a:xfrm flipH="1">
                <a:off x="3237"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Oval 40">
                <a:extLst>
                  <a:ext uri="{FF2B5EF4-FFF2-40B4-BE49-F238E27FC236}">
                    <a16:creationId xmlns:a16="http://schemas.microsoft.com/office/drawing/2014/main" id="{214F6B92-3F3E-BA56-E344-FA10282332D7}"/>
                  </a:ext>
                </a:extLst>
              </p:cNvPr>
              <p:cNvSpPr>
                <a:spLocks noChangeArrowheads="1"/>
              </p:cNvSpPr>
              <p:nvPr/>
            </p:nvSpPr>
            <p:spPr bwMode="auto">
              <a:xfrm flipH="1">
                <a:off x="3480"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AutoShape 41">
                <a:extLst>
                  <a:ext uri="{FF2B5EF4-FFF2-40B4-BE49-F238E27FC236}">
                    <a16:creationId xmlns:a16="http://schemas.microsoft.com/office/drawing/2014/main" id="{4CBF5AE5-D95E-42D7-68D2-F08091B0B2F8}"/>
                  </a:ext>
                </a:extLst>
              </p:cNvPr>
              <p:cNvSpPr>
                <a:spLocks noChangeArrowheads="1"/>
              </p:cNvSpPr>
              <p:nvPr/>
            </p:nvSpPr>
            <p:spPr bwMode="auto">
              <a:xfrm flipH="1">
                <a:off x="5720" y="10242"/>
                <a:ext cx="250"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AutoShape 42">
                <a:extLst>
                  <a:ext uri="{FF2B5EF4-FFF2-40B4-BE49-F238E27FC236}">
                    <a16:creationId xmlns:a16="http://schemas.microsoft.com/office/drawing/2014/main" id="{A78F714A-275D-A34C-980D-381F2FBED7CC}"/>
                  </a:ext>
                </a:extLst>
              </p:cNvPr>
              <p:cNvSpPr>
                <a:spLocks noChangeArrowheads="1"/>
              </p:cNvSpPr>
              <p:nvPr/>
            </p:nvSpPr>
            <p:spPr bwMode="auto">
              <a:xfrm flipH="1">
                <a:off x="5414" y="10242"/>
                <a:ext cx="251"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AutoShape 43">
                <a:extLst>
                  <a:ext uri="{FF2B5EF4-FFF2-40B4-BE49-F238E27FC236}">
                    <a16:creationId xmlns:a16="http://schemas.microsoft.com/office/drawing/2014/main" id="{73272FFE-8C2D-354D-6B86-5229C288DBA2}"/>
                  </a:ext>
                </a:extLst>
              </p:cNvPr>
              <p:cNvSpPr>
                <a:spLocks noChangeArrowheads="1"/>
              </p:cNvSpPr>
              <p:nvPr/>
            </p:nvSpPr>
            <p:spPr bwMode="auto">
              <a:xfrm flipH="1">
                <a:off x="6149" y="10242"/>
                <a:ext cx="1053"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AutoShape 44">
                <a:extLst>
                  <a:ext uri="{FF2B5EF4-FFF2-40B4-BE49-F238E27FC236}">
                    <a16:creationId xmlns:a16="http://schemas.microsoft.com/office/drawing/2014/main" id="{F3E28383-7570-B5B0-8BEF-AF4ED7B074EC}"/>
                  </a:ext>
                </a:extLst>
              </p:cNvPr>
              <p:cNvSpPr>
                <a:spLocks noChangeArrowheads="1"/>
              </p:cNvSpPr>
              <p:nvPr/>
            </p:nvSpPr>
            <p:spPr bwMode="auto">
              <a:xfrm rot="21405598" flipH="1">
                <a:off x="3148" y="11135"/>
                <a:ext cx="941" cy="1134"/>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AutoShape 45">
                <a:extLst>
                  <a:ext uri="{FF2B5EF4-FFF2-40B4-BE49-F238E27FC236}">
                    <a16:creationId xmlns:a16="http://schemas.microsoft.com/office/drawing/2014/main" id="{9EBEE807-C1E8-1D13-96AE-83ED9C7394EF}"/>
                  </a:ext>
                </a:extLst>
              </p:cNvPr>
              <p:cNvSpPr>
                <a:spLocks noChangeArrowheads="1"/>
              </p:cNvSpPr>
              <p:nvPr/>
            </p:nvSpPr>
            <p:spPr bwMode="auto">
              <a:xfrm rot="21405598" flipH="1">
                <a:off x="7195" y="11125"/>
                <a:ext cx="941" cy="1189"/>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46">
              <a:extLst>
                <a:ext uri="{FF2B5EF4-FFF2-40B4-BE49-F238E27FC236}">
                  <a16:creationId xmlns:a16="http://schemas.microsoft.com/office/drawing/2014/main" id="{2707EDE4-66DB-16C1-8AC2-B813BE403635}"/>
                </a:ext>
              </a:extLst>
            </p:cNvPr>
            <p:cNvGrpSpPr>
              <a:grpSpLocks/>
            </p:cNvGrpSpPr>
            <p:nvPr/>
          </p:nvGrpSpPr>
          <p:grpSpPr bwMode="auto">
            <a:xfrm>
              <a:off x="4337174" y="5747596"/>
              <a:ext cx="2515224" cy="941677"/>
              <a:chOff x="4404" y="10854"/>
              <a:chExt cx="2557" cy="991"/>
            </a:xfrm>
          </p:grpSpPr>
          <p:sp>
            <p:nvSpPr>
              <p:cNvPr id="91" name="Freeform 7">
                <a:extLst>
                  <a:ext uri="{FF2B5EF4-FFF2-40B4-BE49-F238E27FC236}">
                    <a16:creationId xmlns:a16="http://schemas.microsoft.com/office/drawing/2014/main" id="{C0D30025-2D42-BF7A-EC1E-1D9DA2090F92}"/>
                  </a:ext>
                </a:extLst>
              </p:cNvPr>
              <p:cNvSpPr>
                <a:spLocks noChangeAspect="1"/>
              </p:cNvSpPr>
              <p:nvPr/>
            </p:nvSpPr>
            <p:spPr bwMode="auto">
              <a:xfrm flipH="1">
                <a:off x="4404" y="10854"/>
                <a:ext cx="2557" cy="911"/>
              </a:xfrm>
              <a:custGeom>
                <a:avLst/>
                <a:gdLst>
                  <a:gd name="T0" fmla="*/ 3458 w 7585"/>
                  <a:gd name="T1" fmla="*/ 639 h 2211"/>
                  <a:gd name="T2" fmla="*/ 3447 w 7585"/>
                  <a:gd name="T3" fmla="*/ 207 h 2211"/>
                  <a:gd name="T4" fmla="*/ 3424 w 7585"/>
                  <a:gd name="T5" fmla="*/ 33 h 2211"/>
                  <a:gd name="T6" fmla="*/ 3271 w 7585"/>
                  <a:gd name="T7" fmla="*/ 9 h 2211"/>
                  <a:gd name="T8" fmla="*/ 2875 w 7585"/>
                  <a:gd name="T9" fmla="*/ 6 h 2211"/>
                  <a:gd name="T10" fmla="*/ 1318 w 7585"/>
                  <a:gd name="T11" fmla="*/ 7 h 2211"/>
                  <a:gd name="T12" fmla="*/ 359 w 7585"/>
                  <a:gd name="T13" fmla="*/ 4 h 2211"/>
                  <a:gd name="T14" fmla="*/ 84 w 7585"/>
                  <a:gd name="T15" fmla="*/ 70 h 2211"/>
                  <a:gd name="T16" fmla="*/ 6 w 7585"/>
                  <a:gd name="T17" fmla="*/ 333 h 2211"/>
                  <a:gd name="T18" fmla="*/ 0 w 7585"/>
                  <a:gd name="T19" fmla="*/ 1068 h 2211"/>
                  <a:gd name="T20" fmla="*/ 606 w 7585"/>
                  <a:gd name="T21" fmla="*/ 1209 h 2211"/>
                  <a:gd name="T22" fmla="*/ 728 w 7585"/>
                  <a:gd name="T23" fmla="*/ 1238 h 2211"/>
                  <a:gd name="T24" fmla="*/ 754 w 7585"/>
                  <a:gd name="T25" fmla="*/ 1236 h 2211"/>
                  <a:gd name="T26" fmla="*/ 750 w 7585"/>
                  <a:gd name="T27" fmla="*/ 1160 h 2211"/>
                  <a:gd name="T28" fmla="*/ 761 w 7585"/>
                  <a:gd name="T29" fmla="*/ 1090 h 2211"/>
                  <a:gd name="T30" fmla="*/ 792 w 7585"/>
                  <a:gd name="T31" fmla="*/ 1021 h 2211"/>
                  <a:gd name="T32" fmla="*/ 853 w 7585"/>
                  <a:gd name="T33" fmla="*/ 951 h 2211"/>
                  <a:gd name="T34" fmla="*/ 917 w 7585"/>
                  <a:gd name="T35" fmla="*/ 917 h 2211"/>
                  <a:gd name="T36" fmla="*/ 1011 w 7585"/>
                  <a:gd name="T37" fmla="*/ 914 h 2211"/>
                  <a:gd name="T38" fmla="*/ 1093 w 7585"/>
                  <a:gd name="T39" fmla="*/ 958 h 2211"/>
                  <a:gd name="T40" fmla="*/ 1149 w 7585"/>
                  <a:gd name="T41" fmla="*/ 1026 h 2211"/>
                  <a:gd name="T42" fmla="*/ 1178 w 7585"/>
                  <a:gd name="T43" fmla="*/ 1102 h 2211"/>
                  <a:gd name="T44" fmla="*/ 1185 w 7585"/>
                  <a:gd name="T45" fmla="*/ 1160 h 2211"/>
                  <a:gd name="T46" fmla="*/ 1183 w 7585"/>
                  <a:gd name="T47" fmla="*/ 1211 h 2211"/>
                  <a:gd name="T48" fmla="*/ 1180 w 7585"/>
                  <a:gd name="T49" fmla="*/ 1241 h 2211"/>
                  <a:gd name="T50" fmla="*/ 1203 w 7585"/>
                  <a:gd name="T51" fmla="*/ 1243 h 2211"/>
                  <a:gd name="T52" fmla="*/ 1435 w 7585"/>
                  <a:gd name="T53" fmla="*/ 1241 h 2211"/>
                  <a:gd name="T54" fmla="*/ 2355 w 7585"/>
                  <a:gd name="T55" fmla="*/ 1243 h 2211"/>
                  <a:gd name="T56" fmla="*/ 2462 w 7585"/>
                  <a:gd name="T57" fmla="*/ 1243 h 2211"/>
                  <a:gd name="T58" fmla="*/ 2503 w 7585"/>
                  <a:gd name="T59" fmla="*/ 1234 h 2211"/>
                  <a:gd name="T60" fmla="*/ 2496 w 7585"/>
                  <a:gd name="T61" fmla="*/ 1167 h 2211"/>
                  <a:gd name="T62" fmla="*/ 2508 w 7585"/>
                  <a:gd name="T63" fmla="*/ 1092 h 2211"/>
                  <a:gd name="T64" fmla="*/ 2542 w 7585"/>
                  <a:gd name="T65" fmla="*/ 1011 h 2211"/>
                  <a:gd name="T66" fmla="*/ 2623 w 7585"/>
                  <a:gd name="T67" fmla="*/ 933 h 2211"/>
                  <a:gd name="T68" fmla="*/ 2724 w 7585"/>
                  <a:gd name="T69" fmla="*/ 911 h 2211"/>
                  <a:gd name="T70" fmla="*/ 2814 w 7585"/>
                  <a:gd name="T71" fmla="*/ 941 h 2211"/>
                  <a:gd name="T72" fmla="*/ 2887 w 7585"/>
                  <a:gd name="T73" fmla="*/ 1014 h 2211"/>
                  <a:gd name="T74" fmla="*/ 2927 w 7585"/>
                  <a:gd name="T75" fmla="*/ 1112 h 2211"/>
                  <a:gd name="T76" fmla="*/ 2932 w 7585"/>
                  <a:gd name="T77" fmla="*/ 1190 h 2211"/>
                  <a:gd name="T78" fmla="*/ 2926 w 7585"/>
                  <a:gd name="T79" fmla="*/ 1239 h 2211"/>
                  <a:gd name="T80" fmla="*/ 2972 w 7585"/>
                  <a:gd name="T81" fmla="*/ 1244 h 2211"/>
                  <a:gd name="T82" fmla="*/ 3401 w 7585"/>
                  <a:gd name="T83" fmla="*/ 1241 h 2211"/>
                  <a:gd name="T84" fmla="*/ 3504 w 7585"/>
                  <a:gd name="T85" fmla="*/ 1102 h 2211"/>
                  <a:gd name="T86" fmla="*/ 3504 w 7585"/>
                  <a:gd name="T87" fmla="*/ 712 h 2211"/>
                  <a:gd name="T88" fmla="*/ 3458 w 7585"/>
                  <a:gd name="T89" fmla="*/ 639 h 2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85" h="2211">
                    <a:moveTo>
                      <a:pt x="7485" y="1132"/>
                    </a:moveTo>
                    <a:lnTo>
                      <a:pt x="7462" y="367"/>
                    </a:lnTo>
                    <a:cubicBezTo>
                      <a:pt x="7450" y="188"/>
                      <a:pt x="7474" y="116"/>
                      <a:pt x="7411" y="58"/>
                    </a:cubicBezTo>
                    <a:cubicBezTo>
                      <a:pt x="7348" y="0"/>
                      <a:pt x="7279" y="24"/>
                      <a:pt x="7081" y="16"/>
                    </a:cubicBezTo>
                    <a:cubicBezTo>
                      <a:pt x="6883" y="8"/>
                      <a:pt x="6927" y="10"/>
                      <a:pt x="6223" y="10"/>
                    </a:cubicBezTo>
                    <a:lnTo>
                      <a:pt x="2854" y="13"/>
                    </a:lnTo>
                    <a:lnTo>
                      <a:pt x="778" y="7"/>
                    </a:lnTo>
                    <a:cubicBezTo>
                      <a:pt x="333" y="25"/>
                      <a:pt x="308" y="27"/>
                      <a:pt x="181" y="124"/>
                    </a:cubicBezTo>
                    <a:cubicBezTo>
                      <a:pt x="54" y="221"/>
                      <a:pt x="43" y="295"/>
                      <a:pt x="13" y="589"/>
                    </a:cubicBezTo>
                    <a:lnTo>
                      <a:pt x="0" y="1890"/>
                    </a:lnTo>
                    <a:lnTo>
                      <a:pt x="1312" y="2140"/>
                    </a:lnTo>
                    <a:cubicBezTo>
                      <a:pt x="1575" y="2190"/>
                      <a:pt x="1523" y="2183"/>
                      <a:pt x="1576" y="2191"/>
                    </a:cubicBezTo>
                    <a:cubicBezTo>
                      <a:pt x="1629" y="2199"/>
                      <a:pt x="1625" y="2211"/>
                      <a:pt x="1633" y="2188"/>
                    </a:cubicBezTo>
                    <a:cubicBezTo>
                      <a:pt x="1641" y="2165"/>
                      <a:pt x="1622" y="2096"/>
                      <a:pt x="1624" y="2053"/>
                    </a:cubicBezTo>
                    <a:cubicBezTo>
                      <a:pt x="1626" y="2010"/>
                      <a:pt x="1633" y="1971"/>
                      <a:pt x="1648" y="1930"/>
                    </a:cubicBezTo>
                    <a:cubicBezTo>
                      <a:pt x="1663" y="1889"/>
                      <a:pt x="1681" y="1848"/>
                      <a:pt x="1714" y="1807"/>
                    </a:cubicBezTo>
                    <a:cubicBezTo>
                      <a:pt x="1747" y="1766"/>
                      <a:pt x="1801" y="1714"/>
                      <a:pt x="1846" y="1684"/>
                    </a:cubicBezTo>
                    <a:cubicBezTo>
                      <a:pt x="1891" y="1654"/>
                      <a:pt x="1927" y="1635"/>
                      <a:pt x="1984" y="1624"/>
                    </a:cubicBezTo>
                    <a:cubicBezTo>
                      <a:pt x="2041" y="1613"/>
                      <a:pt x="2125" y="1606"/>
                      <a:pt x="2188" y="1618"/>
                    </a:cubicBezTo>
                    <a:cubicBezTo>
                      <a:pt x="2251" y="1630"/>
                      <a:pt x="2315" y="1663"/>
                      <a:pt x="2365" y="1696"/>
                    </a:cubicBezTo>
                    <a:cubicBezTo>
                      <a:pt x="2415" y="1729"/>
                      <a:pt x="2457" y="1774"/>
                      <a:pt x="2488" y="1816"/>
                    </a:cubicBezTo>
                    <a:cubicBezTo>
                      <a:pt x="2519" y="1858"/>
                      <a:pt x="2538" y="1912"/>
                      <a:pt x="2551" y="1951"/>
                    </a:cubicBezTo>
                    <a:cubicBezTo>
                      <a:pt x="2564" y="1990"/>
                      <a:pt x="2564" y="2021"/>
                      <a:pt x="2566" y="2053"/>
                    </a:cubicBezTo>
                    <a:cubicBezTo>
                      <a:pt x="2568" y="2085"/>
                      <a:pt x="2562" y="2119"/>
                      <a:pt x="2560" y="2143"/>
                    </a:cubicBezTo>
                    <a:cubicBezTo>
                      <a:pt x="2558" y="2167"/>
                      <a:pt x="2546" y="2188"/>
                      <a:pt x="2554" y="2197"/>
                    </a:cubicBezTo>
                    <a:cubicBezTo>
                      <a:pt x="2562" y="2206"/>
                      <a:pt x="2513" y="2200"/>
                      <a:pt x="2605" y="2200"/>
                    </a:cubicBezTo>
                    <a:cubicBezTo>
                      <a:pt x="2697" y="2200"/>
                      <a:pt x="2691" y="2197"/>
                      <a:pt x="3106" y="2197"/>
                    </a:cubicBezTo>
                    <a:lnTo>
                      <a:pt x="5098" y="2200"/>
                    </a:lnTo>
                    <a:cubicBezTo>
                      <a:pt x="5468" y="2200"/>
                      <a:pt x="5276" y="2202"/>
                      <a:pt x="5329" y="2200"/>
                    </a:cubicBezTo>
                    <a:cubicBezTo>
                      <a:pt x="5382" y="2198"/>
                      <a:pt x="5406" y="2208"/>
                      <a:pt x="5419" y="2185"/>
                    </a:cubicBezTo>
                    <a:cubicBezTo>
                      <a:pt x="5432" y="2162"/>
                      <a:pt x="5402" y="2107"/>
                      <a:pt x="5404" y="2065"/>
                    </a:cubicBezTo>
                    <a:cubicBezTo>
                      <a:pt x="5406" y="2023"/>
                      <a:pt x="5412" y="1979"/>
                      <a:pt x="5428" y="1933"/>
                    </a:cubicBezTo>
                    <a:cubicBezTo>
                      <a:pt x="5444" y="1887"/>
                      <a:pt x="5462" y="1836"/>
                      <a:pt x="5503" y="1789"/>
                    </a:cubicBezTo>
                    <a:cubicBezTo>
                      <a:pt x="5544" y="1742"/>
                      <a:pt x="5611" y="1681"/>
                      <a:pt x="5677" y="1651"/>
                    </a:cubicBezTo>
                    <a:cubicBezTo>
                      <a:pt x="5743" y="1621"/>
                      <a:pt x="5827" y="1610"/>
                      <a:pt x="5896" y="1612"/>
                    </a:cubicBezTo>
                    <a:cubicBezTo>
                      <a:pt x="5965" y="1614"/>
                      <a:pt x="6032" y="1636"/>
                      <a:pt x="6091" y="1666"/>
                    </a:cubicBezTo>
                    <a:cubicBezTo>
                      <a:pt x="6150" y="1696"/>
                      <a:pt x="6209" y="1744"/>
                      <a:pt x="6250" y="1795"/>
                    </a:cubicBezTo>
                    <a:cubicBezTo>
                      <a:pt x="6291" y="1846"/>
                      <a:pt x="6321" y="1917"/>
                      <a:pt x="6337" y="1969"/>
                    </a:cubicBezTo>
                    <a:cubicBezTo>
                      <a:pt x="6353" y="2021"/>
                      <a:pt x="6346" y="2070"/>
                      <a:pt x="6346" y="2107"/>
                    </a:cubicBezTo>
                    <a:cubicBezTo>
                      <a:pt x="6346" y="2144"/>
                      <a:pt x="6320" y="2178"/>
                      <a:pt x="6334" y="2194"/>
                    </a:cubicBezTo>
                    <a:cubicBezTo>
                      <a:pt x="6348" y="2210"/>
                      <a:pt x="6262" y="2203"/>
                      <a:pt x="6433" y="2203"/>
                    </a:cubicBezTo>
                    <a:lnTo>
                      <a:pt x="7363" y="2197"/>
                    </a:lnTo>
                    <a:cubicBezTo>
                      <a:pt x="7555" y="2155"/>
                      <a:pt x="7548" y="2107"/>
                      <a:pt x="7585" y="1951"/>
                    </a:cubicBezTo>
                    <a:lnTo>
                      <a:pt x="7585" y="1261"/>
                    </a:lnTo>
                    <a:cubicBezTo>
                      <a:pt x="7568" y="1125"/>
                      <a:pt x="7506" y="1159"/>
                      <a:pt x="7485" y="1132"/>
                    </a:cubicBezTo>
                    <a:close/>
                  </a:path>
                </a:pathLst>
              </a:custGeom>
              <a:solidFill>
                <a:srgbClr val="FFC000"/>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AutoShape 8">
                <a:extLst>
                  <a:ext uri="{FF2B5EF4-FFF2-40B4-BE49-F238E27FC236}">
                    <a16:creationId xmlns:a16="http://schemas.microsoft.com/office/drawing/2014/main" id="{CBC9548F-58FE-7441-6958-F57C132FFFEB}"/>
                  </a:ext>
                </a:extLst>
              </p:cNvPr>
              <p:cNvSpPr>
                <a:spLocks noChangeAspect="1" noChangeArrowheads="1"/>
              </p:cNvSpPr>
              <p:nvPr/>
            </p:nvSpPr>
            <p:spPr bwMode="auto">
              <a:xfrm flipH="1">
                <a:off x="4568" y="11014"/>
                <a:ext cx="198" cy="68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Oval 9">
                <a:extLst>
                  <a:ext uri="{FF2B5EF4-FFF2-40B4-BE49-F238E27FC236}">
                    <a16:creationId xmlns:a16="http://schemas.microsoft.com/office/drawing/2014/main" id="{0BCB7908-8790-AA94-3452-7E7C820EEE45}"/>
                  </a:ext>
                </a:extLst>
              </p:cNvPr>
              <p:cNvSpPr>
                <a:spLocks noChangeAspect="1" noChangeArrowheads="1"/>
              </p:cNvSpPr>
              <p:nvPr/>
            </p:nvSpPr>
            <p:spPr bwMode="auto">
              <a:xfrm flipH="1">
                <a:off x="4848" y="11576"/>
                <a:ext cx="270" cy="2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Oval 10">
                <a:extLst>
                  <a:ext uri="{FF2B5EF4-FFF2-40B4-BE49-F238E27FC236}">
                    <a16:creationId xmlns:a16="http://schemas.microsoft.com/office/drawing/2014/main" id="{4D1BE414-8F95-B8B9-70D8-6A97B04D34F2}"/>
                  </a:ext>
                </a:extLst>
              </p:cNvPr>
              <p:cNvSpPr>
                <a:spLocks noChangeAspect="1" noChangeArrowheads="1"/>
              </p:cNvSpPr>
              <p:nvPr/>
            </p:nvSpPr>
            <p:spPr bwMode="auto">
              <a:xfrm flipH="1">
                <a:off x="4919" y="11650"/>
                <a:ext cx="124" cy="123"/>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AutoShape 11">
                <a:extLst>
                  <a:ext uri="{FF2B5EF4-FFF2-40B4-BE49-F238E27FC236}">
                    <a16:creationId xmlns:a16="http://schemas.microsoft.com/office/drawing/2014/main" id="{3C6BB3CD-C9A9-0DDC-3E70-E2D389B0A1FD}"/>
                  </a:ext>
                </a:extLst>
              </p:cNvPr>
              <p:cNvSpPr>
                <a:spLocks noChangeAspect="1" noChangeArrowheads="1"/>
              </p:cNvSpPr>
              <p:nvPr/>
            </p:nvSpPr>
            <p:spPr bwMode="auto">
              <a:xfrm flipH="1">
                <a:off x="4836" y="11015"/>
                <a:ext cx="452" cy="26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12">
                <a:extLst>
                  <a:ext uri="{FF2B5EF4-FFF2-40B4-BE49-F238E27FC236}">
                    <a16:creationId xmlns:a16="http://schemas.microsoft.com/office/drawing/2014/main" id="{7B3F6880-1783-DF80-2E5C-A28B918C2899}"/>
                  </a:ext>
                </a:extLst>
              </p:cNvPr>
              <p:cNvSpPr>
                <a:spLocks noChangeAspect="1"/>
              </p:cNvSpPr>
              <p:nvPr/>
            </p:nvSpPr>
            <p:spPr bwMode="auto">
              <a:xfrm flipH="1">
                <a:off x="6410" y="11014"/>
                <a:ext cx="455" cy="272"/>
              </a:xfrm>
              <a:custGeom>
                <a:avLst/>
                <a:gdLst>
                  <a:gd name="T0" fmla="*/ 108 w 1350"/>
                  <a:gd name="T1" fmla="*/ 3 h 660"/>
                  <a:gd name="T2" fmla="*/ 539 w 1350"/>
                  <a:gd name="T3" fmla="*/ 0 h 660"/>
                  <a:gd name="T4" fmla="*/ 618 w 1350"/>
                  <a:gd name="T5" fmla="*/ 63 h 660"/>
                  <a:gd name="T6" fmla="*/ 618 w 1350"/>
                  <a:gd name="T7" fmla="*/ 244 h 660"/>
                  <a:gd name="T8" fmla="*/ 607 w 1350"/>
                  <a:gd name="T9" fmla="*/ 348 h 660"/>
                  <a:gd name="T10" fmla="*/ 514 w 1350"/>
                  <a:gd name="T11" fmla="*/ 368 h 660"/>
                  <a:gd name="T12" fmla="*/ 123 w 1350"/>
                  <a:gd name="T13" fmla="*/ 373 h 660"/>
                  <a:gd name="T14" fmla="*/ 19 w 1350"/>
                  <a:gd name="T15" fmla="*/ 351 h 660"/>
                  <a:gd name="T16" fmla="*/ 8 w 1350"/>
                  <a:gd name="T17" fmla="*/ 241 h 660"/>
                  <a:gd name="T18" fmla="*/ 11 w 1350"/>
                  <a:gd name="T19" fmla="*/ 163 h 660"/>
                  <a:gd name="T20" fmla="*/ 18 w 1350"/>
                  <a:gd name="T21" fmla="*/ 107 h 660"/>
                  <a:gd name="T22" fmla="*/ 49 w 1350"/>
                  <a:gd name="T23" fmla="*/ 39 h 660"/>
                  <a:gd name="T24" fmla="*/ 108 w 1350"/>
                  <a:gd name="T25" fmla="*/ 3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0" h="660">
                    <a:moveTo>
                      <a:pt x="233" y="6"/>
                    </a:moveTo>
                    <a:lnTo>
                      <a:pt x="1166" y="0"/>
                    </a:lnTo>
                    <a:cubicBezTo>
                      <a:pt x="1350" y="17"/>
                      <a:pt x="1309" y="39"/>
                      <a:pt x="1337" y="111"/>
                    </a:cubicBezTo>
                    <a:lnTo>
                      <a:pt x="1337" y="432"/>
                    </a:lnTo>
                    <a:cubicBezTo>
                      <a:pt x="1333" y="516"/>
                      <a:pt x="1350" y="579"/>
                      <a:pt x="1313" y="615"/>
                    </a:cubicBezTo>
                    <a:cubicBezTo>
                      <a:pt x="1276" y="651"/>
                      <a:pt x="1286" y="644"/>
                      <a:pt x="1112" y="651"/>
                    </a:cubicBezTo>
                    <a:lnTo>
                      <a:pt x="266" y="660"/>
                    </a:lnTo>
                    <a:cubicBezTo>
                      <a:pt x="88" y="655"/>
                      <a:pt x="82" y="660"/>
                      <a:pt x="41" y="621"/>
                    </a:cubicBezTo>
                    <a:cubicBezTo>
                      <a:pt x="0" y="582"/>
                      <a:pt x="20" y="481"/>
                      <a:pt x="17" y="426"/>
                    </a:cubicBezTo>
                    <a:lnTo>
                      <a:pt x="23" y="288"/>
                    </a:lnTo>
                    <a:cubicBezTo>
                      <a:pt x="26" y="249"/>
                      <a:pt x="24" y="225"/>
                      <a:pt x="38" y="189"/>
                    </a:cubicBezTo>
                    <a:cubicBezTo>
                      <a:pt x="52" y="153"/>
                      <a:pt x="74" y="100"/>
                      <a:pt x="107" y="69"/>
                    </a:cubicBezTo>
                    <a:cubicBezTo>
                      <a:pt x="140" y="38"/>
                      <a:pt x="233" y="6"/>
                      <a:pt x="233" y="6"/>
                    </a:cubicBezTo>
                    <a:close/>
                  </a:path>
                </a:pathLst>
              </a:custGeom>
              <a:solidFill>
                <a:srgbClr val="FFFFFF"/>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AutoShape 13">
                <a:extLst>
                  <a:ext uri="{FF2B5EF4-FFF2-40B4-BE49-F238E27FC236}">
                    <a16:creationId xmlns:a16="http://schemas.microsoft.com/office/drawing/2014/main" id="{107C8176-22DC-62BD-938B-A13F9D2598A5}"/>
                  </a:ext>
                </a:extLst>
              </p:cNvPr>
              <p:cNvSpPr>
                <a:spLocks noChangeAspect="1" noChangeArrowheads="1"/>
              </p:cNvSpPr>
              <p:nvPr/>
            </p:nvSpPr>
            <p:spPr bwMode="auto">
              <a:xfrm flipH="1">
                <a:off x="5357" y="11009"/>
                <a:ext cx="452" cy="26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AutoShape 14">
                <a:extLst>
                  <a:ext uri="{FF2B5EF4-FFF2-40B4-BE49-F238E27FC236}">
                    <a16:creationId xmlns:a16="http://schemas.microsoft.com/office/drawing/2014/main" id="{2A6A22CB-5B25-0219-9B1E-9522574C9ABB}"/>
                  </a:ext>
                </a:extLst>
              </p:cNvPr>
              <p:cNvSpPr>
                <a:spLocks noChangeAspect="1" noChangeArrowheads="1"/>
              </p:cNvSpPr>
              <p:nvPr/>
            </p:nvSpPr>
            <p:spPr bwMode="auto">
              <a:xfrm flipH="1">
                <a:off x="5893" y="11018"/>
                <a:ext cx="443" cy="2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28" name="Group 15">
                <a:extLst>
                  <a:ext uri="{FF2B5EF4-FFF2-40B4-BE49-F238E27FC236}">
                    <a16:creationId xmlns:a16="http://schemas.microsoft.com/office/drawing/2014/main" id="{C06987CC-6021-2E86-7785-A61CC9CAD2AD}"/>
                  </a:ext>
                </a:extLst>
              </p:cNvPr>
              <p:cNvGrpSpPr>
                <a:grpSpLocks noChangeAspect="1"/>
              </p:cNvGrpSpPr>
              <p:nvPr/>
            </p:nvGrpSpPr>
            <p:grpSpPr bwMode="auto">
              <a:xfrm flipH="1">
                <a:off x="6116" y="11569"/>
                <a:ext cx="269" cy="270"/>
                <a:chOff x="9403" y="4676"/>
                <a:chExt cx="369" cy="369"/>
              </a:xfrm>
            </p:grpSpPr>
            <p:sp>
              <p:nvSpPr>
                <p:cNvPr id="1029" name="Oval 16">
                  <a:extLst>
                    <a:ext uri="{FF2B5EF4-FFF2-40B4-BE49-F238E27FC236}">
                      <a16:creationId xmlns:a16="http://schemas.microsoft.com/office/drawing/2014/main" id="{731E470D-574B-B3B4-0A0E-1B87BF146401}"/>
                    </a:ext>
                  </a:extLst>
                </p:cNvPr>
                <p:cNvSpPr>
                  <a:spLocks noChangeAspect="1" noChangeArrowheads="1"/>
                </p:cNvSpPr>
                <p:nvPr/>
              </p:nvSpPr>
              <p:spPr bwMode="auto">
                <a:xfrm>
                  <a:off x="9403" y="4676"/>
                  <a:ext cx="369" cy="3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Oval 17">
                  <a:extLst>
                    <a:ext uri="{FF2B5EF4-FFF2-40B4-BE49-F238E27FC236}">
                      <a16:creationId xmlns:a16="http://schemas.microsoft.com/office/drawing/2014/main" id="{A3311DBC-051B-028A-8540-33956D489EBF}"/>
                    </a:ext>
                  </a:extLst>
                </p:cNvPr>
                <p:cNvSpPr>
                  <a:spLocks noChangeAspect="1" noChangeArrowheads="1"/>
                </p:cNvSpPr>
                <p:nvPr/>
              </p:nvSpPr>
              <p:spPr bwMode="auto">
                <a:xfrm>
                  <a:off x="9505" y="4777"/>
                  <a:ext cx="170" cy="170"/>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67" name="Group 2">
              <a:extLst>
                <a:ext uri="{FF2B5EF4-FFF2-40B4-BE49-F238E27FC236}">
                  <a16:creationId xmlns:a16="http://schemas.microsoft.com/office/drawing/2014/main" id="{4E303221-01E2-EA85-63B4-C9F763267B84}"/>
                </a:ext>
              </a:extLst>
            </p:cNvPr>
            <p:cNvGrpSpPr>
              <a:grpSpLocks/>
            </p:cNvGrpSpPr>
            <p:nvPr/>
          </p:nvGrpSpPr>
          <p:grpSpPr bwMode="auto">
            <a:xfrm>
              <a:off x="697951" y="5349731"/>
              <a:ext cx="2712028" cy="1466994"/>
              <a:chOff x="2484" y="2575"/>
              <a:chExt cx="6550" cy="3565"/>
            </a:xfrm>
          </p:grpSpPr>
          <p:sp>
            <p:nvSpPr>
              <p:cNvPr id="68" name="Freeform 3">
                <a:extLst>
                  <a:ext uri="{FF2B5EF4-FFF2-40B4-BE49-F238E27FC236}">
                    <a16:creationId xmlns:a16="http://schemas.microsoft.com/office/drawing/2014/main" id="{DE232337-67A9-B721-3B30-1EA99A8647A8}"/>
                  </a:ext>
                </a:extLst>
              </p:cNvPr>
              <p:cNvSpPr>
                <a:spLocks/>
              </p:cNvSpPr>
              <p:nvPr/>
            </p:nvSpPr>
            <p:spPr bwMode="auto">
              <a:xfrm>
                <a:off x="2484" y="2575"/>
                <a:ext cx="6550" cy="3060"/>
              </a:xfrm>
              <a:custGeom>
                <a:avLst/>
                <a:gdLst>
                  <a:gd name="T0" fmla="*/ 5842 w 6550"/>
                  <a:gd name="T1" fmla="*/ 2961 h 3060"/>
                  <a:gd name="T2" fmla="*/ 6154 w 6550"/>
                  <a:gd name="T3" fmla="*/ 2921 h 3060"/>
                  <a:gd name="T4" fmla="*/ 6454 w 6550"/>
                  <a:gd name="T5" fmla="*/ 2796 h 3060"/>
                  <a:gd name="T6" fmla="*/ 6534 w 6550"/>
                  <a:gd name="T7" fmla="*/ 2546 h 3060"/>
                  <a:gd name="T8" fmla="*/ 6548 w 6550"/>
                  <a:gd name="T9" fmla="*/ 1287 h 3060"/>
                  <a:gd name="T10" fmla="*/ 6544 w 6550"/>
                  <a:gd name="T11" fmla="*/ 867 h 3060"/>
                  <a:gd name="T12" fmla="*/ 6396 w 6550"/>
                  <a:gd name="T13" fmla="*/ 301 h 3060"/>
                  <a:gd name="T14" fmla="*/ 5932 w 6550"/>
                  <a:gd name="T15" fmla="*/ 23 h 3060"/>
                  <a:gd name="T16" fmla="*/ 4492 w 6550"/>
                  <a:gd name="T17" fmla="*/ 25 h 3060"/>
                  <a:gd name="T18" fmla="*/ 2087 w 6550"/>
                  <a:gd name="T19" fmla="*/ 11 h 3060"/>
                  <a:gd name="T20" fmla="*/ 626 w 6550"/>
                  <a:gd name="T21" fmla="*/ 0 h 3060"/>
                  <a:gd name="T22" fmla="*/ 177 w 6550"/>
                  <a:gd name="T23" fmla="*/ 170 h 3060"/>
                  <a:gd name="T24" fmla="*/ 3 w 6550"/>
                  <a:gd name="T25" fmla="*/ 851 h 3060"/>
                  <a:gd name="T26" fmla="*/ 14 w 6550"/>
                  <a:gd name="T27" fmla="*/ 2705 h 3060"/>
                  <a:gd name="T28" fmla="*/ 154 w 6550"/>
                  <a:gd name="T29" fmla="*/ 2980 h 3060"/>
                  <a:gd name="T30" fmla="*/ 939 w 6550"/>
                  <a:gd name="T31" fmla="*/ 2985 h 3060"/>
                  <a:gd name="T32" fmla="*/ 1110 w 6550"/>
                  <a:gd name="T33" fmla="*/ 2987 h 3060"/>
                  <a:gd name="T34" fmla="*/ 1202 w 6550"/>
                  <a:gd name="T35" fmla="*/ 2993 h 3060"/>
                  <a:gd name="T36" fmla="*/ 1186 w 6550"/>
                  <a:gd name="T37" fmla="*/ 2923 h 3060"/>
                  <a:gd name="T38" fmla="*/ 1220 w 6550"/>
                  <a:gd name="T39" fmla="*/ 2703 h 3060"/>
                  <a:gd name="T40" fmla="*/ 1310 w 6550"/>
                  <a:gd name="T41" fmla="*/ 2587 h 3060"/>
                  <a:gd name="T42" fmla="*/ 1692 w 6550"/>
                  <a:gd name="T43" fmla="*/ 2427 h 3060"/>
                  <a:gd name="T44" fmla="*/ 2026 w 6550"/>
                  <a:gd name="T45" fmla="*/ 2669 h 3060"/>
                  <a:gd name="T46" fmla="*/ 2096 w 6550"/>
                  <a:gd name="T47" fmla="*/ 2869 h 3060"/>
                  <a:gd name="T48" fmla="*/ 2118 w 6550"/>
                  <a:gd name="T49" fmla="*/ 2955 h 3060"/>
                  <a:gd name="T50" fmla="*/ 2499 w 6550"/>
                  <a:gd name="T51" fmla="*/ 2955 h 3060"/>
                  <a:gd name="T52" fmla="*/ 4486 w 6550"/>
                  <a:gd name="T53" fmla="*/ 2959 h 3060"/>
                  <a:gd name="T54" fmla="*/ 4536 w 6550"/>
                  <a:gd name="T55" fmla="*/ 2961 h 3060"/>
                  <a:gd name="T56" fmla="*/ 4578 w 6550"/>
                  <a:gd name="T57" fmla="*/ 2677 h 3060"/>
                  <a:gd name="T58" fmla="*/ 4778 w 6550"/>
                  <a:gd name="T59" fmla="*/ 2439 h 3060"/>
                  <a:gd name="T60" fmla="*/ 5062 w 6550"/>
                  <a:gd name="T61" fmla="*/ 2409 h 3060"/>
                  <a:gd name="T62" fmla="*/ 5326 w 6550"/>
                  <a:gd name="T63" fmla="*/ 2551 h 3060"/>
                  <a:gd name="T64" fmla="*/ 5472 w 6550"/>
                  <a:gd name="T65" fmla="*/ 2809 h 3060"/>
                  <a:gd name="T66" fmla="*/ 5494 w 6550"/>
                  <a:gd name="T67" fmla="*/ 2959 h 3060"/>
                  <a:gd name="T68" fmla="*/ 5842 w 6550"/>
                  <a:gd name="T69" fmla="*/ 2961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50" h="3060">
                    <a:moveTo>
                      <a:pt x="5842" y="2961"/>
                    </a:moveTo>
                    <a:cubicBezTo>
                      <a:pt x="5954" y="2954"/>
                      <a:pt x="6052" y="2948"/>
                      <a:pt x="6154" y="2921"/>
                    </a:cubicBezTo>
                    <a:cubicBezTo>
                      <a:pt x="6256" y="2894"/>
                      <a:pt x="6391" y="2858"/>
                      <a:pt x="6454" y="2796"/>
                    </a:cubicBezTo>
                    <a:cubicBezTo>
                      <a:pt x="6517" y="2734"/>
                      <a:pt x="6518" y="2797"/>
                      <a:pt x="6534" y="2546"/>
                    </a:cubicBezTo>
                    <a:cubicBezTo>
                      <a:pt x="6550" y="2295"/>
                      <a:pt x="6546" y="1567"/>
                      <a:pt x="6548" y="1287"/>
                    </a:cubicBezTo>
                    <a:lnTo>
                      <a:pt x="6544" y="867"/>
                    </a:lnTo>
                    <a:cubicBezTo>
                      <a:pt x="6519" y="703"/>
                      <a:pt x="6498" y="442"/>
                      <a:pt x="6396" y="301"/>
                    </a:cubicBezTo>
                    <a:cubicBezTo>
                      <a:pt x="6294" y="160"/>
                      <a:pt x="6249" y="69"/>
                      <a:pt x="5932" y="23"/>
                    </a:cubicBezTo>
                    <a:lnTo>
                      <a:pt x="4492" y="25"/>
                    </a:lnTo>
                    <a:lnTo>
                      <a:pt x="2087" y="11"/>
                    </a:lnTo>
                    <a:lnTo>
                      <a:pt x="626" y="0"/>
                    </a:lnTo>
                    <a:cubicBezTo>
                      <a:pt x="308" y="27"/>
                      <a:pt x="281" y="28"/>
                      <a:pt x="177" y="170"/>
                    </a:cubicBezTo>
                    <a:cubicBezTo>
                      <a:pt x="73" y="312"/>
                      <a:pt x="30" y="429"/>
                      <a:pt x="3" y="851"/>
                    </a:cubicBezTo>
                    <a:lnTo>
                      <a:pt x="14" y="2705"/>
                    </a:lnTo>
                    <a:cubicBezTo>
                      <a:pt x="39" y="3060"/>
                      <a:pt x="0" y="2933"/>
                      <a:pt x="154" y="2980"/>
                    </a:cubicBezTo>
                    <a:lnTo>
                      <a:pt x="939" y="2985"/>
                    </a:lnTo>
                    <a:lnTo>
                      <a:pt x="1110" y="2987"/>
                    </a:lnTo>
                    <a:lnTo>
                      <a:pt x="1202" y="2993"/>
                    </a:lnTo>
                    <a:lnTo>
                      <a:pt x="1186" y="2923"/>
                    </a:lnTo>
                    <a:lnTo>
                      <a:pt x="1220" y="2703"/>
                    </a:lnTo>
                    <a:lnTo>
                      <a:pt x="1310" y="2587"/>
                    </a:lnTo>
                    <a:cubicBezTo>
                      <a:pt x="1389" y="2541"/>
                      <a:pt x="1573" y="2413"/>
                      <a:pt x="1692" y="2427"/>
                    </a:cubicBezTo>
                    <a:cubicBezTo>
                      <a:pt x="1811" y="2441"/>
                      <a:pt x="1959" y="2595"/>
                      <a:pt x="2026" y="2669"/>
                    </a:cubicBezTo>
                    <a:cubicBezTo>
                      <a:pt x="2093" y="2743"/>
                      <a:pt x="2081" y="2821"/>
                      <a:pt x="2096" y="2869"/>
                    </a:cubicBezTo>
                    <a:cubicBezTo>
                      <a:pt x="2111" y="2917"/>
                      <a:pt x="2051" y="2941"/>
                      <a:pt x="2118" y="2955"/>
                    </a:cubicBezTo>
                    <a:lnTo>
                      <a:pt x="2499" y="2955"/>
                    </a:lnTo>
                    <a:cubicBezTo>
                      <a:pt x="2894" y="2956"/>
                      <a:pt x="4147" y="2958"/>
                      <a:pt x="4486" y="2959"/>
                    </a:cubicBezTo>
                    <a:lnTo>
                      <a:pt x="4536" y="2961"/>
                    </a:lnTo>
                    <a:cubicBezTo>
                      <a:pt x="4551" y="2914"/>
                      <a:pt x="4538" y="2764"/>
                      <a:pt x="4578" y="2677"/>
                    </a:cubicBezTo>
                    <a:cubicBezTo>
                      <a:pt x="4618" y="2590"/>
                      <a:pt x="4697" y="2484"/>
                      <a:pt x="4778" y="2439"/>
                    </a:cubicBezTo>
                    <a:cubicBezTo>
                      <a:pt x="4859" y="2394"/>
                      <a:pt x="4971" y="2390"/>
                      <a:pt x="5062" y="2409"/>
                    </a:cubicBezTo>
                    <a:cubicBezTo>
                      <a:pt x="5153" y="2428"/>
                      <a:pt x="5258" y="2484"/>
                      <a:pt x="5326" y="2551"/>
                    </a:cubicBezTo>
                    <a:cubicBezTo>
                      <a:pt x="5394" y="2618"/>
                      <a:pt x="5444" y="2741"/>
                      <a:pt x="5472" y="2809"/>
                    </a:cubicBezTo>
                    <a:lnTo>
                      <a:pt x="5494" y="2959"/>
                    </a:lnTo>
                    <a:cubicBezTo>
                      <a:pt x="5556" y="2984"/>
                      <a:pt x="5770" y="2961"/>
                      <a:pt x="5842" y="2961"/>
                    </a:cubicBezTo>
                    <a:close/>
                  </a:path>
                </a:pathLst>
              </a:custGeom>
              <a:solidFill>
                <a:srgbClr val="990099"/>
              </a:solidFill>
              <a:ln>
                <a:noFill/>
              </a:ln>
              <a:extLst>
                <a:ext uri="{91240B29-F687-4F45-9708-019B960494DF}">
                  <a14:hiddenLine xmlns:a14="http://schemas.microsoft.com/office/drawing/2010/main" w="9525">
                    <a:solidFill>
                      <a:srgbClr val="FF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Oval 4">
                <a:extLst>
                  <a:ext uri="{FF2B5EF4-FFF2-40B4-BE49-F238E27FC236}">
                    <a16:creationId xmlns:a16="http://schemas.microsoft.com/office/drawing/2014/main" id="{3B6F003D-64B5-578A-C053-CB01DC042BEB}"/>
                  </a:ext>
                </a:extLst>
              </p:cNvPr>
              <p:cNvSpPr>
                <a:spLocks noChangeArrowheads="1"/>
              </p:cNvSpPr>
              <p:nvPr/>
            </p:nvSpPr>
            <p:spPr bwMode="auto">
              <a:xfrm flipH="1">
                <a:off x="3727" y="5049"/>
                <a:ext cx="795" cy="795"/>
              </a:xfrm>
              <a:prstGeom prst="ellipse">
                <a:avLst/>
              </a:prstGeom>
              <a:solidFill>
                <a:srgbClr val="000000"/>
              </a:solidFill>
              <a:ln>
                <a:noFill/>
              </a:ln>
              <a:extLst>
                <a:ext uri="{91240B29-F687-4F45-9708-019B960494DF}">
                  <a14:hiddenLine xmlns:a14="http://schemas.microsoft.com/office/drawing/2010/main" w="9525">
                    <a:solidFill>
                      <a:srgbClr val="77206D"/>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Oval 5">
                <a:extLst>
                  <a:ext uri="{FF2B5EF4-FFF2-40B4-BE49-F238E27FC236}">
                    <a16:creationId xmlns:a16="http://schemas.microsoft.com/office/drawing/2014/main" id="{B96DB3A5-7757-F12A-5E29-1F51C8B169D9}"/>
                  </a:ext>
                </a:extLst>
              </p:cNvPr>
              <p:cNvSpPr>
                <a:spLocks noChangeArrowheads="1"/>
              </p:cNvSpPr>
              <p:nvPr/>
            </p:nvSpPr>
            <p:spPr bwMode="auto">
              <a:xfrm flipH="1">
                <a:off x="7078" y="5055"/>
                <a:ext cx="795" cy="7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AutoShape 6">
                <a:extLst>
                  <a:ext uri="{FF2B5EF4-FFF2-40B4-BE49-F238E27FC236}">
                    <a16:creationId xmlns:a16="http://schemas.microsoft.com/office/drawing/2014/main" id="{351BE98C-B351-1F1F-F0B8-3603D9C4210F}"/>
                  </a:ext>
                </a:extLst>
              </p:cNvPr>
              <p:cNvSpPr>
                <a:spLocks noChangeArrowheads="1"/>
              </p:cNvSpPr>
              <p:nvPr/>
            </p:nvSpPr>
            <p:spPr bwMode="auto">
              <a:xfrm flipH="1">
                <a:off x="7299" y="2806"/>
                <a:ext cx="624"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7">
                <a:extLst>
                  <a:ext uri="{FF2B5EF4-FFF2-40B4-BE49-F238E27FC236}">
                    <a16:creationId xmlns:a16="http://schemas.microsoft.com/office/drawing/2014/main" id="{3BCF17AE-AF1A-B8DF-470B-04B0B1EAEC2E}"/>
                  </a:ext>
                </a:extLst>
              </p:cNvPr>
              <p:cNvSpPr>
                <a:spLocks/>
              </p:cNvSpPr>
              <p:nvPr/>
            </p:nvSpPr>
            <p:spPr bwMode="auto">
              <a:xfrm flipH="1">
                <a:off x="8030" y="2806"/>
                <a:ext cx="691" cy="430"/>
              </a:xfrm>
              <a:custGeom>
                <a:avLst/>
                <a:gdLst>
                  <a:gd name="T0" fmla="*/ 496 w 496"/>
                  <a:gd name="T1" fmla="*/ 0 h 430"/>
                  <a:gd name="T2" fmla="*/ 186 w 496"/>
                  <a:gd name="T3" fmla="*/ 0 h 430"/>
                  <a:gd name="T4" fmla="*/ 62 w 496"/>
                  <a:gd name="T5" fmla="*/ 98 h 430"/>
                  <a:gd name="T6" fmla="*/ 6 w 496"/>
                  <a:gd name="T7" fmla="*/ 316 h 430"/>
                  <a:gd name="T8" fmla="*/ 0 w 496"/>
                  <a:gd name="T9" fmla="*/ 422 h 430"/>
                  <a:gd name="T10" fmla="*/ 146 w 496"/>
                  <a:gd name="T11" fmla="*/ 430 h 430"/>
                  <a:gd name="T12" fmla="*/ 496 w 496"/>
                  <a:gd name="T13" fmla="*/ 430 h 430"/>
                  <a:gd name="T14" fmla="*/ 496 w 49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30">
                    <a:moveTo>
                      <a:pt x="496" y="0"/>
                    </a:moveTo>
                    <a:lnTo>
                      <a:pt x="186" y="0"/>
                    </a:lnTo>
                    <a:cubicBezTo>
                      <a:pt x="114" y="16"/>
                      <a:pt x="92" y="45"/>
                      <a:pt x="62" y="98"/>
                    </a:cubicBezTo>
                    <a:cubicBezTo>
                      <a:pt x="32" y="151"/>
                      <a:pt x="16" y="262"/>
                      <a:pt x="6" y="316"/>
                    </a:cubicBezTo>
                    <a:lnTo>
                      <a:pt x="0" y="422"/>
                    </a:lnTo>
                    <a:lnTo>
                      <a:pt x="146" y="430"/>
                    </a:lnTo>
                    <a:lnTo>
                      <a:pt x="496" y="430"/>
                    </a:lnTo>
                    <a:lnTo>
                      <a:pt x="496" y="0"/>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AutoShape 8">
                <a:extLst>
                  <a:ext uri="{FF2B5EF4-FFF2-40B4-BE49-F238E27FC236}">
                    <a16:creationId xmlns:a16="http://schemas.microsoft.com/office/drawing/2014/main" id="{F84CE28E-E101-132F-DFC7-ABF59C52DFCA}"/>
                  </a:ext>
                </a:extLst>
              </p:cNvPr>
              <p:cNvSpPr>
                <a:spLocks noChangeArrowheads="1"/>
              </p:cNvSpPr>
              <p:nvPr/>
            </p:nvSpPr>
            <p:spPr bwMode="auto">
              <a:xfrm flipH="1">
                <a:off x="6486" y="2806"/>
                <a:ext cx="70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AutoShape 9">
                <a:extLst>
                  <a:ext uri="{FF2B5EF4-FFF2-40B4-BE49-F238E27FC236}">
                    <a16:creationId xmlns:a16="http://schemas.microsoft.com/office/drawing/2014/main" id="{E73EDABE-9B6F-D8B6-9328-537AE55FB318}"/>
                  </a:ext>
                </a:extLst>
              </p:cNvPr>
              <p:cNvSpPr>
                <a:spLocks noChangeArrowheads="1"/>
              </p:cNvSpPr>
              <p:nvPr/>
            </p:nvSpPr>
            <p:spPr bwMode="auto">
              <a:xfrm flipH="1">
                <a:off x="5549" y="2810"/>
                <a:ext cx="83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AutoShape 10">
                <a:extLst>
                  <a:ext uri="{FF2B5EF4-FFF2-40B4-BE49-F238E27FC236}">
                    <a16:creationId xmlns:a16="http://schemas.microsoft.com/office/drawing/2014/main" id="{4259FFAE-3E0E-87F5-E110-B56FBB661D03}"/>
                  </a:ext>
                </a:extLst>
              </p:cNvPr>
              <p:cNvSpPr>
                <a:spLocks noChangeArrowheads="1"/>
              </p:cNvSpPr>
              <p:nvPr/>
            </p:nvSpPr>
            <p:spPr bwMode="auto">
              <a:xfrm flipH="1">
                <a:off x="4782" y="2810"/>
                <a:ext cx="648"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AutoShape 11">
                <a:extLst>
                  <a:ext uri="{FF2B5EF4-FFF2-40B4-BE49-F238E27FC236}">
                    <a16:creationId xmlns:a16="http://schemas.microsoft.com/office/drawing/2014/main" id="{F9EBABEB-1909-A8ED-63F3-8AB7A908D0CF}"/>
                  </a:ext>
                </a:extLst>
              </p:cNvPr>
              <p:cNvSpPr>
                <a:spLocks noChangeArrowheads="1"/>
              </p:cNvSpPr>
              <p:nvPr/>
            </p:nvSpPr>
            <p:spPr bwMode="auto">
              <a:xfrm flipH="1">
                <a:off x="3996" y="2806"/>
                <a:ext cx="666"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2">
                <a:extLst>
                  <a:ext uri="{FF2B5EF4-FFF2-40B4-BE49-F238E27FC236}">
                    <a16:creationId xmlns:a16="http://schemas.microsoft.com/office/drawing/2014/main" id="{E667F776-F5B1-29D3-10BA-D555F7D8818E}"/>
                  </a:ext>
                </a:extLst>
              </p:cNvPr>
              <p:cNvSpPr>
                <a:spLocks/>
              </p:cNvSpPr>
              <p:nvPr/>
            </p:nvSpPr>
            <p:spPr bwMode="auto">
              <a:xfrm flipH="1">
                <a:off x="2647" y="2804"/>
                <a:ext cx="1268" cy="432"/>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AutoShape 13">
                <a:extLst>
                  <a:ext uri="{FF2B5EF4-FFF2-40B4-BE49-F238E27FC236}">
                    <a16:creationId xmlns:a16="http://schemas.microsoft.com/office/drawing/2014/main" id="{4B79F976-C16E-36C3-8D5F-00EE54CC356F}"/>
                  </a:ext>
                </a:extLst>
              </p:cNvPr>
              <p:cNvSpPr>
                <a:spLocks noChangeArrowheads="1"/>
              </p:cNvSpPr>
              <p:nvPr/>
            </p:nvSpPr>
            <p:spPr bwMode="auto">
              <a:xfrm rot="21405598" flipH="1">
                <a:off x="3633" y="4970"/>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AutoShape 14">
                <a:extLst>
                  <a:ext uri="{FF2B5EF4-FFF2-40B4-BE49-F238E27FC236}">
                    <a16:creationId xmlns:a16="http://schemas.microsoft.com/office/drawing/2014/main" id="{F412D4F1-0F1A-FE55-CCF5-2D3EFAB07436}"/>
                  </a:ext>
                </a:extLst>
              </p:cNvPr>
              <p:cNvSpPr>
                <a:spLocks noChangeArrowheads="1"/>
              </p:cNvSpPr>
              <p:nvPr/>
            </p:nvSpPr>
            <p:spPr bwMode="auto">
              <a:xfrm flipH="1">
                <a:off x="8030" y="3835"/>
                <a:ext cx="69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AutoShape 15">
                <a:extLst>
                  <a:ext uri="{FF2B5EF4-FFF2-40B4-BE49-F238E27FC236}">
                    <a16:creationId xmlns:a16="http://schemas.microsoft.com/office/drawing/2014/main" id="{048B7B81-64D2-637F-5115-831700653EC9}"/>
                  </a:ext>
                </a:extLst>
              </p:cNvPr>
              <p:cNvSpPr>
                <a:spLocks noChangeArrowheads="1"/>
              </p:cNvSpPr>
              <p:nvPr/>
            </p:nvSpPr>
            <p:spPr bwMode="auto">
              <a:xfrm flipH="1">
                <a:off x="7278" y="3835"/>
                <a:ext cx="645"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AutoShape 16">
                <a:extLst>
                  <a:ext uri="{FF2B5EF4-FFF2-40B4-BE49-F238E27FC236}">
                    <a16:creationId xmlns:a16="http://schemas.microsoft.com/office/drawing/2014/main" id="{A99A6653-BC12-8965-EECE-FEB1A25B5323}"/>
                  </a:ext>
                </a:extLst>
              </p:cNvPr>
              <p:cNvSpPr>
                <a:spLocks noChangeArrowheads="1"/>
              </p:cNvSpPr>
              <p:nvPr/>
            </p:nvSpPr>
            <p:spPr bwMode="auto">
              <a:xfrm flipH="1">
                <a:off x="6470" y="3835"/>
                <a:ext cx="702"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AutoShape 17">
                <a:extLst>
                  <a:ext uri="{FF2B5EF4-FFF2-40B4-BE49-F238E27FC236}">
                    <a16:creationId xmlns:a16="http://schemas.microsoft.com/office/drawing/2014/main" id="{143DF015-7C24-D5BF-5AA3-104658957BE0}"/>
                  </a:ext>
                </a:extLst>
              </p:cNvPr>
              <p:cNvSpPr>
                <a:spLocks noChangeArrowheads="1"/>
              </p:cNvSpPr>
              <p:nvPr/>
            </p:nvSpPr>
            <p:spPr bwMode="auto">
              <a:xfrm flipH="1">
                <a:off x="5542" y="3835"/>
                <a:ext cx="830"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AutoShape 18">
                <a:extLst>
                  <a:ext uri="{FF2B5EF4-FFF2-40B4-BE49-F238E27FC236}">
                    <a16:creationId xmlns:a16="http://schemas.microsoft.com/office/drawing/2014/main" id="{CF9409A0-4C41-7E9B-DDA6-859117964AF7}"/>
                  </a:ext>
                </a:extLst>
              </p:cNvPr>
              <p:cNvSpPr>
                <a:spLocks noChangeArrowheads="1"/>
              </p:cNvSpPr>
              <p:nvPr/>
            </p:nvSpPr>
            <p:spPr bwMode="auto">
              <a:xfrm flipH="1">
                <a:off x="4782"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AutoShape 19">
                <a:extLst>
                  <a:ext uri="{FF2B5EF4-FFF2-40B4-BE49-F238E27FC236}">
                    <a16:creationId xmlns:a16="http://schemas.microsoft.com/office/drawing/2014/main" id="{391E9BA2-29D4-2F8E-6A9C-1CEE8EFFFD26}"/>
                  </a:ext>
                </a:extLst>
              </p:cNvPr>
              <p:cNvSpPr>
                <a:spLocks noChangeArrowheads="1"/>
              </p:cNvSpPr>
              <p:nvPr/>
            </p:nvSpPr>
            <p:spPr bwMode="auto">
              <a:xfrm flipH="1">
                <a:off x="4001"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AutoShape 20">
                <a:extLst>
                  <a:ext uri="{FF2B5EF4-FFF2-40B4-BE49-F238E27FC236}">
                    <a16:creationId xmlns:a16="http://schemas.microsoft.com/office/drawing/2014/main" id="{778C221C-900A-DFEB-515F-623B53251993}"/>
                  </a:ext>
                </a:extLst>
              </p:cNvPr>
              <p:cNvSpPr>
                <a:spLocks noChangeArrowheads="1"/>
              </p:cNvSpPr>
              <p:nvPr/>
            </p:nvSpPr>
            <p:spPr bwMode="auto">
              <a:xfrm flipH="1">
                <a:off x="3433" y="3830"/>
                <a:ext cx="468"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AutoShape 21">
                <a:extLst>
                  <a:ext uri="{FF2B5EF4-FFF2-40B4-BE49-F238E27FC236}">
                    <a16:creationId xmlns:a16="http://schemas.microsoft.com/office/drawing/2014/main" id="{8955789F-E56A-697A-3262-BA21E72E0EBD}"/>
                  </a:ext>
                </a:extLst>
              </p:cNvPr>
              <p:cNvSpPr>
                <a:spLocks noChangeArrowheads="1"/>
              </p:cNvSpPr>
              <p:nvPr/>
            </p:nvSpPr>
            <p:spPr bwMode="auto">
              <a:xfrm flipH="1">
                <a:off x="2850" y="3813"/>
                <a:ext cx="468" cy="155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2">
                <a:extLst>
                  <a:ext uri="{FF2B5EF4-FFF2-40B4-BE49-F238E27FC236}">
                    <a16:creationId xmlns:a16="http://schemas.microsoft.com/office/drawing/2014/main" id="{CF26AD90-3547-5ED7-7B6C-BB1B189E062F}"/>
                  </a:ext>
                </a:extLst>
              </p:cNvPr>
              <p:cNvSpPr>
                <a:spLocks/>
              </p:cNvSpPr>
              <p:nvPr/>
            </p:nvSpPr>
            <p:spPr bwMode="auto">
              <a:xfrm flipH="1">
                <a:off x="2568" y="3662"/>
                <a:ext cx="140" cy="1524"/>
              </a:xfrm>
              <a:custGeom>
                <a:avLst/>
                <a:gdLst>
                  <a:gd name="T0" fmla="*/ 120 w 140"/>
                  <a:gd name="T1" fmla="*/ 2 h 1524"/>
                  <a:gd name="T2" fmla="*/ 0 w 140"/>
                  <a:gd name="T3" fmla="*/ 180 h 1524"/>
                  <a:gd name="T4" fmla="*/ 2 w 140"/>
                  <a:gd name="T5" fmla="*/ 808 h 1524"/>
                  <a:gd name="T6" fmla="*/ 0 w 140"/>
                  <a:gd name="T7" fmla="*/ 1146 h 1524"/>
                  <a:gd name="T8" fmla="*/ 2 w 140"/>
                  <a:gd name="T9" fmla="*/ 1144 h 1524"/>
                  <a:gd name="T10" fmla="*/ 6 w 140"/>
                  <a:gd name="T11" fmla="*/ 1340 h 1524"/>
                  <a:gd name="T12" fmla="*/ 132 w 140"/>
                  <a:gd name="T13" fmla="*/ 1426 h 1524"/>
                  <a:gd name="T14" fmla="*/ 128 w 140"/>
                  <a:gd name="T15" fmla="*/ 754 h 1524"/>
                  <a:gd name="T16" fmla="*/ 140 w 140"/>
                  <a:gd name="T17" fmla="*/ 0 h 1524"/>
                  <a:gd name="T18" fmla="*/ 120 w 140"/>
                  <a:gd name="T19" fmla="*/ 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24">
                    <a:moveTo>
                      <a:pt x="120" y="2"/>
                    </a:moveTo>
                    <a:cubicBezTo>
                      <a:pt x="86" y="32"/>
                      <a:pt x="20" y="46"/>
                      <a:pt x="0" y="180"/>
                    </a:cubicBezTo>
                    <a:lnTo>
                      <a:pt x="2" y="808"/>
                    </a:lnTo>
                    <a:lnTo>
                      <a:pt x="0" y="1146"/>
                    </a:lnTo>
                    <a:lnTo>
                      <a:pt x="2" y="1144"/>
                    </a:lnTo>
                    <a:lnTo>
                      <a:pt x="6" y="1340"/>
                    </a:lnTo>
                    <a:cubicBezTo>
                      <a:pt x="28" y="1387"/>
                      <a:pt x="112" y="1524"/>
                      <a:pt x="132" y="1426"/>
                    </a:cubicBezTo>
                    <a:lnTo>
                      <a:pt x="128" y="754"/>
                    </a:lnTo>
                    <a:lnTo>
                      <a:pt x="140" y="0"/>
                    </a:lnTo>
                    <a:lnTo>
                      <a:pt x="120" y="2"/>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Oval 23">
                <a:extLst>
                  <a:ext uri="{FF2B5EF4-FFF2-40B4-BE49-F238E27FC236}">
                    <a16:creationId xmlns:a16="http://schemas.microsoft.com/office/drawing/2014/main" id="{185FB168-D329-79E1-B04D-55172C824487}"/>
                  </a:ext>
                </a:extLst>
              </p:cNvPr>
              <p:cNvSpPr>
                <a:spLocks noChangeArrowheads="1"/>
              </p:cNvSpPr>
              <p:nvPr/>
            </p:nvSpPr>
            <p:spPr bwMode="auto">
              <a:xfrm flipH="1">
                <a:off x="7333" y="5309"/>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Oval 24">
                <a:extLst>
                  <a:ext uri="{FF2B5EF4-FFF2-40B4-BE49-F238E27FC236}">
                    <a16:creationId xmlns:a16="http://schemas.microsoft.com/office/drawing/2014/main" id="{40831468-FC20-82CD-01E1-A899D525BB43}"/>
                  </a:ext>
                </a:extLst>
              </p:cNvPr>
              <p:cNvSpPr>
                <a:spLocks noChangeArrowheads="1"/>
              </p:cNvSpPr>
              <p:nvPr/>
            </p:nvSpPr>
            <p:spPr bwMode="auto">
              <a:xfrm flipH="1">
                <a:off x="3971" y="5291"/>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AutoShape 25">
                <a:extLst>
                  <a:ext uri="{FF2B5EF4-FFF2-40B4-BE49-F238E27FC236}">
                    <a16:creationId xmlns:a16="http://schemas.microsoft.com/office/drawing/2014/main" id="{52300F68-9ABB-7A3F-B1CA-4F576865CA9C}"/>
                  </a:ext>
                </a:extLst>
              </p:cNvPr>
              <p:cNvSpPr>
                <a:spLocks noChangeArrowheads="1"/>
              </p:cNvSpPr>
              <p:nvPr/>
            </p:nvSpPr>
            <p:spPr bwMode="auto">
              <a:xfrm rot="21405598" flipH="1">
                <a:off x="6983" y="4926"/>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pic>
        <p:nvPicPr>
          <p:cNvPr id="4098" name="Picture 2" descr="undefined">
            <a:hlinkClick r:id="rId3"/>
            <a:extLst>
              <a:ext uri="{FF2B5EF4-FFF2-40B4-BE49-F238E27FC236}">
                <a16:creationId xmlns:a16="http://schemas.microsoft.com/office/drawing/2014/main" id="{4D7592E2-C568-4354-7DBA-5F40B24D2D4D}"/>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006728" y="1125357"/>
            <a:ext cx="4997929" cy="364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30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CF86E-C268-9BA5-3D47-8131BAC17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8B2BE-D4FA-3007-72F7-161A8A143F32}"/>
              </a:ext>
            </a:extLst>
          </p:cNvPr>
          <p:cNvSpPr>
            <a:spLocks noGrp="1"/>
          </p:cNvSpPr>
          <p:nvPr>
            <p:ph type="ctrTitle"/>
          </p:nvPr>
        </p:nvSpPr>
        <p:spPr>
          <a:xfrm>
            <a:off x="538376" y="168727"/>
            <a:ext cx="5995807" cy="1514914"/>
          </a:xfrm>
        </p:spPr>
        <p:txBody>
          <a:bodyPr>
            <a:normAutofit/>
          </a:bodyPr>
          <a:lstStyle/>
          <a:p>
            <a:pPr algn="l"/>
            <a:r>
              <a:rPr lang="en-GB" sz="3600">
                <a:solidFill>
                  <a:srgbClr val="A5AE7C"/>
                </a:solidFill>
                <a:latin typeface="Arial Rounded MT Bold" panose="020F0704030504030204" pitchFamily="34" charset="0"/>
              </a:rPr>
              <a:t>Alabama City Bus</a:t>
            </a:r>
            <a:br>
              <a:rPr lang="en-GB">
                <a:solidFill>
                  <a:srgbClr val="000000"/>
                </a:solidFill>
                <a:latin typeface="Segoe UI" panose="020B0502040204020203" pitchFamily="34" charset="0"/>
              </a:rPr>
            </a:br>
            <a:endParaRPr lang="en-GB"/>
          </a:p>
        </p:txBody>
      </p:sp>
      <p:sp>
        <p:nvSpPr>
          <p:cNvPr id="60" name="Rectangle 59">
            <a:extLst>
              <a:ext uri="{FF2B5EF4-FFF2-40B4-BE49-F238E27FC236}">
                <a16:creationId xmlns:a16="http://schemas.microsoft.com/office/drawing/2014/main" id="{6A453725-CC8E-9C19-F59A-B215082635A4}"/>
              </a:ext>
              <a:ext uri="{C183D7F6-B498-43B3-948B-1728B52AA6E4}">
                <adec:decorative xmlns:adec="http://schemas.microsoft.com/office/drawing/2017/decorative" val="1"/>
              </a:ext>
            </a:extLst>
          </p:cNvPr>
          <p:cNvSpPr/>
          <p:nvPr/>
        </p:nvSpPr>
        <p:spPr>
          <a:xfrm>
            <a:off x="5518298" y="6557840"/>
            <a:ext cx="1280935" cy="311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C092C381-2064-E0AF-7D60-71374F267A84}"/>
              </a:ext>
            </a:extLst>
          </p:cNvPr>
          <p:cNvSpPr txBox="1"/>
          <p:nvPr/>
        </p:nvSpPr>
        <p:spPr>
          <a:xfrm>
            <a:off x="484439" y="1074815"/>
            <a:ext cx="6453019" cy="4154984"/>
          </a:xfrm>
          <a:prstGeom prst="rect">
            <a:avLst/>
          </a:prstGeom>
          <a:noFill/>
        </p:spPr>
        <p:txBody>
          <a:bodyPr wrap="square" rtlCol="0">
            <a:spAutoFit/>
          </a:bodyPr>
          <a:lstStyle/>
          <a:p>
            <a:r>
              <a:rPr lang="en-GB" sz="2400">
                <a:solidFill>
                  <a:schemeClr val="tx1">
                    <a:lumMod val="75000"/>
                    <a:lumOff val="25000"/>
                  </a:schemeClr>
                </a:solidFill>
                <a:latin typeface="Arial Rounded MT Bold" panose="020F0704030504030204" pitchFamily="34" charset="0"/>
              </a:rPr>
              <a:t>In 1955 Rosa Parks was arrested for refusing to give up her seat on a bus to a white man.</a:t>
            </a:r>
          </a:p>
          <a:p>
            <a:endParaRPr lang="en-GB" sz="2400">
              <a:solidFill>
                <a:schemeClr val="tx1">
                  <a:lumMod val="75000"/>
                  <a:lumOff val="25000"/>
                </a:schemeClr>
              </a:solidFill>
              <a:latin typeface="Arial Rounded MT Bold" panose="020F0704030504030204" pitchFamily="34" charset="0"/>
            </a:endParaRPr>
          </a:p>
          <a:p>
            <a:r>
              <a:rPr lang="en-GB" sz="2400">
                <a:solidFill>
                  <a:schemeClr val="tx1">
                    <a:lumMod val="75000"/>
                    <a:lumOff val="25000"/>
                  </a:schemeClr>
                </a:solidFill>
                <a:latin typeface="Arial Rounded MT Bold" panose="020F0704030504030204" pitchFamily="34" charset="0"/>
              </a:rPr>
              <a:t>This led to a protest with people refusing to travel by bus until laws were changed to make sure people are treated fairly whatever the colour of their skin.</a:t>
            </a:r>
          </a:p>
          <a:p>
            <a:endParaRPr lang="en-GB">
              <a:solidFill>
                <a:schemeClr val="tx1">
                  <a:lumMod val="75000"/>
                  <a:lumOff val="25000"/>
                </a:schemeClr>
              </a:solidFill>
              <a:latin typeface="Arial Rounded MT Bold" panose="020F0704030504030204" pitchFamily="34" charset="0"/>
            </a:endParaRPr>
          </a:p>
          <a:p>
            <a:r>
              <a:rPr lang="en-GB" sz="2000">
                <a:solidFill>
                  <a:srgbClr val="008080"/>
                </a:solidFill>
                <a:latin typeface="Arial Rounded MT Bold" panose="020F0704030504030204" pitchFamily="34" charset="0"/>
              </a:rPr>
              <a:t>Find out more about the life of Rosa Parks:</a:t>
            </a:r>
          </a:p>
          <a:p>
            <a:r>
              <a:rPr lang="en-GB">
                <a:hlinkClick r:id="rId2"/>
              </a:rPr>
              <a:t>https://www.bbc.co.uk/teach/class-clips-video/articles/z7rtvk7</a:t>
            </a:r>
            <a:endParaRPr lang="en-GB"/>
          </a:p>
          <a:p>
            <a:endParaRPr lang="en-GB"/>
          </a:p>
        </p:txBody>
      </p:sp>
      <p:grpSp>
        <p:nvGrpSpPr>
          <p:cNvPr id="3" name="Group 2" descr="decorative bus icons showing a double, single decker and open top bus">
            <a:extLst>
              <a:ext uri="{FF2B5EF4-FFF2-40B4-BE49-F238E27FC236}">
                <a16:creationId xmlns:a16="http://schemas.microsoft.com/office/drawing/2014/main" id="{D75C12C9-4E5C-E0C5-363D-E584CCF82D78}"/>
              </a:ext>
            </a:extLst>
          </p:cNvPr>
          <p:cNvGrpSpPr/>
          <p:nvPr/>
        </p:nvGrpSpPr>
        <p:grpSpPr>
          <a:xfrm>
            <a:off x="-46276" y="5317625"/>
            <a:ext cx="12316246" cy="1499100"/>
            <a:chOff x="-46276" y="5317625"/>
            <a:chExt cx="12316246" cy="1499100"/>
          </a:xfrm>
        </p:grpSpPr>
        <p:sp>
          <p:nvSpPr>
            <p:cNvPr id="63" name="Rectangle 62">
              <a:extLst>
                <a:ext uri="{FF2B5EF4-FFF2-40B4-BE49-F238E27FC236}">
                  <a16:creationId xmlns:a16="http://schemas.microsoft.com/office/drawing/2014/main" id="{F8C3DF8A-779C-6F93-3EDE-ABFBB017EE16}"/>
                </a:ext>
              </a:extLst>
            </p:cNvPr>
            <p:cNvSpPr/>
            <p:nvPr/>
          </p:nvSpPr>
          <p:spPr>
            <a:xfrm flipV="1">
              <a:off x="-46276" y="6663815"/>
              <a:ext cx="12316246" cy="7733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26">
              <a:extLst>
                <a:ext uri="{FF2B5EF4-FFF2-40B4-BE49-F238E27FC236}">
                  <a16:creationId xmlns:a16="http://schemas.microsoft.com/office/drawing/2014/main" id="{50F0FD61-25F5-3FE6-CED3-A9A7891DD906}"/>
                </a:ext>
              </a:extLst>
            </p:cNvPr>
            <p:cNvGrpSpPr>
              <a:grpSpLocks/>
            </p:cNvGrpSpPr>
            <p:nvPr/>
          </p:nvGrpSpPr>
          <p:grpSpPr bwMode="auto">
            <a:xfrm>
              <a:off x="7834548" y="5317625"/>
              <a:ext cx="3188032" cy="1486400"/>
              <a:chOff x="2090" y="8718"/>
              <a:chExt cx="7107" cy="3596"/>
            </a:xfrm>
          </p:grpSpPr>
          <p:sp>
            <p:nvSpPr>
              <p:cNvPr id="1031" name="Freeform 27">
                <a:extLst>
                  <a:ext uri="{FF2B5EF4-FFF2-40B4-BE49-F238E27FC236}">
                    <a16:creationId xmlns:a16="http://schemas.microsoft.com/office/drawing/2014/main" id="{030E87B8-D2D3-051E-05D0-99BE5172D400}"/>
                  </a:ext>
                </a:extLst>
              </p:cNvPr>
              <p:cNvSpPr>
                <a:spLocks/>
              </p:cNvSpPr>
              <p:nvPr/>
            </p:nvSpPr>
            <p:spPr bwMode="auto">
              <a:xfrm>
                <a:off x="2090" y="8718"/>
                <a:ext cx="7107" cy="3050"/>
              </a:xfrm>
              <a:custGeom>
                <a:avLst/>
                <a:gdLst>
                  <a:gd name="T0" fmla="*/ 1096 w 7107"/>
                  <a:gd name="T1" fmla="*/ 2884 h 3050"/>
                  <a:gd name="T2" fmla="*/ 1146 w 7107"/>
                  <a:gd name="T3" fmla="*/ 2726 h 3050"/>
                  <a:gd name="T4" fmla="*/ 1222 w 7107"/>
                  <a:gd name="T5" fmla="*/ 2592 h 3050"/>
                  <a:gd name="T6" fmla="*/ 1514 w 7107"/>
                  <a:gd name="T7" fmla="*/ 2456 h 3050"/>
                  <a:gd name="T8" fmla="*/ 1824 w 7107"/>
                  <a:gd name="T9" fmla="*/ 2584 h 3050"/>
                  <a:gd name="T10" fmla="*/ 1992 w 7107"/>
                  <a:gd name="T11" fmla="*/ 2888 h 3050"/>
                  <a:gd name="T12" fmla="*/ 1998 w 7107"/>
                  <a:gd name="T13" fmla="*/ 3026 h 3050"/>
                  <a:gd name="T14" fmla="*/ 2450 w 7107"/>
                  <a:gd name="T15" fmla="*/ 3033 h 3050"/>
                  <a:gd name="T16" fmla="*/ 2854 w 7107"/>
                  <a:gd name="T17" fmla="*/ 3033 h 3050"/>
                  <a:gd name="T18" fmla="*/ 4948 w 7107"/>
                  <a:gd name="T19" fmla="*/ 3010 h 3050"/>
                  <a:gd name="T20" fmla="*/ 5101 w 7107"/>
                  <a:gd name="T21" fmla="*/ 3006 h 3050"/>
                  <a:gd name="T22" fmla="*/ 5166 w 7107"/>
                  <a:gd name="T23" fmla="*/ 2760 h 3050"/>
                  <a:gd name="T24" fmla="*/ 5196 w 7107"/>
                  <a:gd name="T25" fmla="*/ 2694 h 3050"/>
                  <a:gd name="T26" fmla="*/ 5316 w 7107"/>
                  <a:gd name="T27" fmla="*/ 2544 h 3050"/>
                  <a:gd name="T28" fmla="*/ 5632 w 7107"/>
                  <a:gd name="T29" fmla="*/ 2456 h 3050"/>
                  <a:gd name="T30" fmla="*/ 5882 w 7107"/>
                  <a:gd name="T31" fmla="*/ 2604 h 3050"/>
                  <a:gd name="T32" fmla="*/ 6040 w 7107"/>
                  <a:gd name="T33" fmla="*/ 2899 h 3050"/>
                  <a:gd name="T34" fmla="*/ 6040 w 7107"/>
                  <a:gd name="T35" fmla="*/ 2991 h 3050"/>
                  <a:gd name="T36" fmla="*/ 6535 w 7107"/>
                  <a:gd name="T37" fmla="*/ 2982 h 3050"/>
                  <a:gd name="T38" fmla="*/ 7000 w 7107"/>
                  <a:gd name="T39" fmla="*/ 2980 h 3050"/>
                  <a:gd name="T40" fmla="*/ 7090 w 7107"/>
                  <a:gd name="T41" fmla="*/ 2471 h 3050"/>
                  <a:gd name="T42" fmla="*/ 7101 w 7107"/>
                  <a:gd name="T43" fmla="*/ 1192 h 3050"/>
                  <a:gd name="T44" fmla="*/ 7092 w 7107"/>
                  <a:gd name="T45" fmla="*/ 193 h 3050"/>
                  <a:gd name="T46" fmla="*/ 7049 w 7107"/>
                  <a:gd name="T47" fmla="*/ 38 h 3050"/>
                  <a:gd name="T48" fmla="*/ 6819 w 7107"/>
                  <a:gd name="T49" fmla="*/ 24 h 3050"/>
                  <a:gd name="T50" fmla="*/ 6589 w 7107"/>
                  <a:gd name="T51" fmla="*/ 936 h 3050"/>
                  <a:gd name="T52" fmla="*/ 4914 w 7107"/>
                  <a:gd name="T53" fmla="*/ 944 h 3050"/>
                  <a:gd name="T54" fmla="*/ 2231 w 7107"/>
                  <a:gd name="T55" fmla="*/ 946 h 3050"/>
                  <a:gd name="T56" fmla="*/ 2216 w 7107"/>
                  <a:gd name="T57" fmla="*/ 29 h 3050"/>
                  <a:gd name="T58" fmla="*/ 862 w 7107"/>
                  <a:gd name="T59" fmla="*/ 29 h 3050"/>
                  <a:gd name="T60" fmla="*/ 463 w 7107"/>
                  <a:gd name="T61" fmla="*/ 174 h 3050"/>
                  <a:gd name="T62" fmla="*/ 199 w 7107"/>
                  <a:gd name="T63" fmla="*/ 895 h 3050"/>
                  <a:gd name="T64" fmla="*/ 44 w 7107"/>
                  <a:gd name="T65" fmla="*/ 2033 h 3050"/>
                  <a:gd name="T66" fmla="*/ 46 w 7107"/>
                  <a:gd name="T67" fmla="*/ 2625 h 3050"/>
                  <a:gd name="T68" fmla="*/ 3 w 7107"/>
                  <a:gd name="T69" fmla="*/ 2771 h 3050"/>
                  <a:gd name="T70" fmla="*/ 30 w 7107"/>
                  <a:gd name="T71" fmla="*/ 2921 h 3050"/>
                  <a:gd name="T72" fmla="*/ 120 w 7107"/>
                  <a:gd name="T73" fmla="*/ 3010 h 3050"/>
                  <a:gd name="T74" fmla="*/ 240 w 7107"/>
                  <a:gd name="T75" fmla="*/ 3038 h 3050"/>
                  <a:gd name="T76" fmla="*/ 598 w 7107"/>
                  <a:gd name="T77" fmla="*/ 3044 h 3050"/>
                  <a:gd name="T78" fmla="*/ 1056 w 7107"/>
                  <a:gd name="T79" fmla="*/ 3040 h 3050"/>
                  <a:gd name="T80" fmla="*/ 1096 w 7107"/>
                  <a:gd name="T81" fmla="*/ 2884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7" h="3050">
                    <a:moveTo>
                      <a:pt x="1096" y="2884"/>
                    </a:moveTo>
                    <a:lnTo>
                      <a:pt x="1146" y="2726"/>
                    </a:lnTo>
                    <a:lnTo>
                      <a:pt x="1222" y="2592"/>
                    </a:lnTo>
                    <a:cubicBezTo>
                      <a:pt x="1283" y="2547"/>
                      <a:pt x="1414" y="2457"/>
                      <a:pt x="1514" y="2456"/>
                    </a:cubicBezTo>
                    <a:cubicBezTo>
                      <a:pt x="1614" y="2455"/>
                      <a:pt x="1744" y="2512"/>
                      <a:pt x="1824" y="2584"/>
                    </a:cubicBezTo>
                    <a:cubicBezTo>
                      <a:pt x="1904" y="2656"/>
                      <a:pt x="1963" y="2814"/>
                      <a:pt x="1992" y="2888"/>
                    </a:cubicBezTo>
                    <a:lnTo>
                      <a:pt x="1998" y="3026"/>
                    </a:lnTo>
                    <a:cubicBezTo>
                      <a:pt x="2074" y="3050"/>
                      <a:pt x="2307" y="3032"/>
                      <a:pt x="2450" y="3033"/>
                    </a:cubicBezTo>
                    <a:lnTo>
                      <a:pt x="2854" y="3033"/>
                    </a:lnTo>
                    <a:cubicBezTo>
                      <a:pt x="3270" y="3030"/>
                      <a:pt x="4574" y="3015"/>
                      <a:pt x="4948" y="3010"/>
                    </a:cubicBezTo>
                    <a:lnTo>
                      <a:pt x="5101" y="3006"/>
                    </a:lnTo>
                    <a:cubicBezTo>
                      <a:pt x="5137" y="2964"/>
                      <a:pt x="5150" y="2812"/>
                      <a:pt x="5166" y="2760"/>
                    </a:cubicBezTo>
                    <a:cubicBezTo>
                      <a:pt x="5182" y="2708"/>
                      <a:pt x="5171" y="2730"/>
                      <a:pt x="5196" y="2694"/>
                    </a:cubicBezTo>
                    <a:cubicBezTo>
                      <a:pt x="5221" y="2658"/>
                      <a:pt x="5244" y="2584"/>
                      <a:pt x="5316" y="2544"/>
                    </a:cubicBezTo>
                    <a:cubicBezTo>
                      <a:pt x="5388" y="2504"/>
                      <a:pt x="5538" y="2446"/>
                      <a:pt x="5632" y="2456"/>
                    </a:cubicBezTo>
                    <a:cubicBezTo>
                      <a:pt x="5726" y="2466"/>
                      <a:pt x="5814" y="2530"/>
                      <a:pt x="5882" y="2604"/>
                    </a:cubicBezTo>
                    <a:cubicBezTo>
                      <a:pt x="5950" y="2678"/>
                      <a:pt x="6014" y="2834"/>
                      <a:pt x="6040" y="2899"/>
                    </a:cubicBezTo>
                    <a:lnTo>
                      <a:pt x="6040" y="2991"/>
                    </a:lnTo>
                    <a:lnTo>
                      <a:pt x="6535" y="2982"/>
                    </a:lnTo>
                    <a:lnTo>
                      <a:pt x="7000" y="2980"/>
                    </a:lnTo>
                    <a:cubicBezTo>
                      <a:pt x="7093" y="2895"/>
                      <a:pt x="7074" y="2769"/>
                      <a:pt x="7090" y="2471"/>
                    </a:cubicBezTo>
                    <a:cubicBezTo>
                      <a:pt x="7107" y="2172"/>
                      <a:pt x="7101" y="1572"/>
                      <a:pt x="7101" y="1192"/>
                    </a:cubicBezTo>
                    <a:lnTo>
                      <a:pt x="7092" y="193"/>
                    </a:lnTo>
                    <a:cubicBezTo>
                      <a:pt x="7083" y="0"/>
                      <a:pt x="7095" y="66"/>
                      <a:pt x="7049" y="38"/>
                    </a:cubicBezTo>
                    <a:lnTo>
                      <a:pt x="6819" y="24"/>
                    </a:lnTo>
                    <a:lnTo>
                      <a:pt x="6589" y="936"/>
                    </a:lnTo>
                    <a:lnTo>
                      <a:pt x="4914" y="944"/>
                    </a:lnTo>
                    <a:lnTo>
                      <a:pt x="2231" y="946"/>
                    </a:lnTo>
                    <a:lnTo>
                      <a:pt x="2216" y="29"/>
                    </a:lnTo>
                    <a:lnTo>
                      <a:pt x="862" y="29"/>
                    </a:lnTo>
                    <a:cubicBezTo>
                      <a:pt x="570" y="53"/>
                      <a:pt x="574" y="30"/>
                      <a:pt x="463" y="174"/>
                    </a:cubicBezTo>
                    <a:cubicBezTo>
                      <a:pt x="353" y="318"/>
                      <a:pt x="269" y="584"/>
                      <a:pt x="199" y="895"/>
                    </a:cubicBezTo>
                    <a:cubicBezTo>
                      <a:pt x="129" y="1205"/>
                      <a:pt x="70" y="1745"/>
                      <a:pt x="44" y="2033"/>
                    </a:cubicBezTo>
                    <a:cubicBezTo>
                      <a:pt x="19" y="2321"/>
                      <a:pt x="54" y="2502"/>
                      <a:pt x="46" y="2625"/>
                    </a:cubicBezTo>
                    <a:lnTo>
                      <a:pt x="3" y="2771"/>
                    </a:lnTo>
                    <a:cubicBezTo>
                      <a:pt x="0" y="2820"/>
                      <a:pt x="11" y="2881"/>
                      <a:pt x="30" y="2921"/>
                    </a:cubicBezTo>
                    <a:cubicBezTo>
                      <a:pt x="49" y="2961"/>
                      <a:pt x="85" y="2990"/>
                      <a:pt x="120" y="3010"/>
                    </a:cubicBezTo>
                    <a:lnTo>
                      <a:pt x="240" y="3038"/>
                    </a:lnTo>
                    <a:lnTo>
                      <a:pt x="598" y="3044"/>
                    </a:lnTo>
                    <a:lnTo>
                      <a:pt x="1056" y="3040"/>
                    </a:lnTo>
                    <a:lnTo>
                      <a:pt x="1096" y="2884"/>
                    </a:lnTo>
                    <a:close/>
                  </a:path>
                </a:pathLst>
              </a:custGeom>
              <a:solidFill>
                <a:srgbClr val="60CAF3"/>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AutoShape 28">
                <a:extLst>
                  <a:ext uri="{FF2B5EF4-FFF2-40B4-BE49-F238E27FC236}">
                    <a16:creationId xmlns:a16="http://schemas.microsoft.com/office/drawing/2014/main" id="{7972D677-79A5-1084-A202-C55401C7F8BF}"/>
                  </a:ext>
                </a:extLst>
              </p:cNvPr>
              <p:cNvSpPr>
                <a:spLocks noChangeArrowheads="1"/>
              </p:cNvSpPr>
              <p:nvPr/>
            </p:nvSpPr>
            <p:spPr bwMode="auto">
              <a:xfrm flipH="1">
                <a:off x="3300" y="8980"/>
                <a:ext cx="890" cy="663"/>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Freeform 29">
                <a:extLst>
                  <a:ext uri="{FF2B5EF4-FFF2-40B4-BE49-F238E27FC236}">
                    <a16:creationId xmlns:a16="http://schemas.microsoft.com/office/drawing/2014/main" id="{6070A2A7-CE93-B87E-521B-D9B5EE4B326A}"/>
                  </a:ext>
                </a:extLst>
              </p:cNvPr>
              <p:cNvSpPr>
                <a:spLocks/>
              </p:cNvSpPr>
              <p:nvPr/>
            </p:nvSpPr>
            <p:spPr bwMode="auto">
              <a:xfrm flipH="1">
                <a:off x="2496" y="8980"/>
                <a:ext cx="742" cy="663"/>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AutoShape 30">
                <a:extLst>
                  <a:ext uri="{FF2B5EF4-FFF2-40B4-BE49-F238E27FC236}">
                    <a16:creationId xmlns:a16="http://schemas.microsoft.com/office/drawing/2014/main" id="{9AB31060-63F9-587E-D526-F2953868B0B9}"/>
                  </a:ext>
                </a:extLst>
              </p:cNvPr>
              <p:cNvSpPr>
                <a:spLocks noChangeArrowheads="1"/>
              </p:cNvSpPr>
              <p:nvPr/>
            </p:nvSpPr>
            <p:spPr bwMode="auto">
              <a:xfrm flipH="1">
                <a:off x="8386" y="10236"/>
                <a:ext cx="535"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AutoShape 31">
                <a:extLst>
                  <a:ext uri="{FF2B5EF4-FFF2-40B4-BE49-F238E27FC236}">
                    <a16:creationId xmlns:a16="http://schemas.microsoft.com/office/drawing/2014/main" id="{6A5F7624-CEE4-7B16-3E2E-6C49A968ED9B}"/>
                  </a:ext>
                </a:extLst>
              </p:cNvPr>
              <p:cNvSpPr>
                <a:spLocks noChangeArrowheads="1"/>
              </p:cNvSpPr>
              <p:nvPr/>
            </p:nvSpPr>
            <p:spPr bwMode="auto">
              <a:xfrm flipH="1">
                <a:off x="7332" y="10236"/>
                <a:ext cx="900"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AutoShape 32">
                <a:extLst>
                  <a:ext uri="{FF2B5EF4-FFF2-40B4-BE49-F238E27FC236}">
                    <a16:creationId xmlns:a16="http://schemas.microsoft.com/office/drawing/2014/main" id="{D72AE620-334B-4A60-5BFD-704EEEDE8911}"/>
                  </a:ext>
                </a:extLst>
              </p:cNvPr>
              <p:cNvSpPr>
                <a:spLocks noChangeArrowheads="1"/>
              </p:cNvSpPr>
              <p:nvPr/>
            </p:nvSpPr>
            <p:spPr bwMode="auto">
              <a:xfrm flipH="1">
                <a:off x="4221" y="10249"/>
                <a:ext cx="1052" cy="726"/>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AutoShape 33">
                <a:extLst>
                  <a:ext uri="{FF2B5EF4-FFF2-40B4-BE49-F238E27FC236}">
                    <a16:creationId xmlns:a16="http://schemas.microsoft.com/office/drawing/2014/main" id="{1CA3FE1C-B38E-A1BC-D4F2-94B0008EA498}"/>
                  </a:ext>
                </a:extLst>
              </p:cNvPr>
              <p:cNvSpPr>
                <a:spLocks noChangeArrowheads="1"/>
              </p:cNvSpPr>
              <p:nvPr/>
            </p:nvSpPr>
            <p:spPr bwMode="auto">
              <a:xfrm flipH="1">
                <a:off x="3157" y="10242"/>
                <a:ext cx="931"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AutoShape 34">
                <a:extLst>
                  <a:ext uri="{FF2B5EF4-FFF2-40B4-BE49-F238E27FC236}">
                    <a16:creationId xmlns:a16="http://schemas.microsoft.com/office/drawing/2014/main" id="{887A37C3-37FE-DC6C-10AD-E7BB28AA4462}"/>
                  </a:ext>
                </a:extLst>
              </p:cNvPr>
              <p:cNvSpPr>
                <a:spLocks noChangeArrowheads="1"/>
              </p:cNvSpPr>
              <p:nvPr/>
            </p:nvSpPr>
            <p:spPr bwMode="auto">
              <a:xfrm flipH="1">
                <a:off x="2776" y="10249"/>
                <a:ext cx="250"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Freeform 35">
                <a:extLst>
                  <a:ext uri="{FF2B5EF4-FFF2-40B4-BE49-F238E27FC236}">
                    <a16:creationId xmlns:a16="http://schemas.microsoft.com/office/drawing/2014/main" id="{1A5791ED-2267-24DA-B0F9-B381A34F14B4}"/>
                  </a:ext>
                </a:extLst>
              </p:cNvPr>
              <p:cNvSpPr>
                <a:spLocks/>
              </p:cNvSpPr>
              <p:nvPr/>
            </p:nvSpPr>
            <p:spPr bwMode="auto">
              <a:xfrm>
                <a:off x="2170" y="10250"/>
                <a:ext cx="149" cy="1024"/>
              </a:xfrm>
              <a:custGeom>
                <a:avLst/>
                <a:gdLst>
                  <a:gd name="T0" fmla="*/ 134 w 149"/>
                  <a:gd name="T1" fmla="*/ 1023 h 1024"/>
                  <a:gd name="T2" fmla="*/ 44 w 149"/>
                  <a:gd name="T3" fmla="*/ 885 h 1024"/>
                  <a:gd name="T4" fmla="*/ 0 w 149"/>
                  <a:gd name="T5" fmla="*/ 620 h 1024"/>
                  <a:gd name="T6" fmla="*/ 15 w 149"/>
                  <a:gd name="T7" fmla="*/ 420 h 1024"/>
                  <a:gd name="T8" fmla="*/ 48 w 149"/>
                  <a:gd name="T9" fmla="*/ 147 h 1024"/>
                  <a:gd name="T10" fmla="*/ 49 w 149"/>
                  <a:gd name="T11" fmla="*/ 149 h 1024"/>
                  <a:gd name="T12" fmla="*/ 53 w 149"/>
                  <a:gd name="T13" fmla="*/ 0 h 1024"/>
                  <a:gd name="T14" fmla="*/ 146 w 149"/>
                  <a:gd name="T15" fmla="*/ 10 h 1024"/>
                  <a:gd name="T16" fmla="*/ 142 w 149"/>
                  <a:gd name="T17" fmla="*/ 448 h 1024"/>
                  <a:gd name="T18" fmla="*/ 149 w 149"/>
                  <a:gd name="T19" fmla="*/ 1024 h 1024"/>
                  <a:gd name="T20" fmla="*/ 134 w 149"/>
                  <a:gd name="T21" fmla="*/ 102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024">
                    <a:moveTo>
                      <a:pt x="134" y="1023"/>
                    </a:moveTo>
                    <a:cubicBezTo>
                      <a:pt x="117" y="1000"/>
                      <a:pt x="66" y="952"/>
                      <a:pt x="44" y="885"/>
                    </a:cubicBezTo>
                    <a:cubicBezTo>
                      <a:pt x="22" y="818"/>
                      <a:pt x="5" y="697"/>
                      <a:pt x="0" y="620"/>
                    </a:cubicBezTo>
                    <a:lnTo>
                      <a:pt x="15" y="420"/>
                    </a:lnTo>
                    <a:lnTo>
                      <a:pt x="48" y="147"/>
                    </a:lnTo>
                    <a:lnTo>
                      <a:pt x="49" y="149"/>
                    </a:lnTo>
                    <a:lnTo>
                      <a:pt x="53" y="0"/>
                    </a:lnTo>
                    <a:lnTo>
                      <a:pt x="146" y="10"/>
                    </a:lnTo>
                    <a:lnTo>
                      <a:pt x="142" y="448"/>
                    </a:lnTo>
                    <a:lnTo>
                      <a:pt x="149" y="1024"/>
                    </a:lnTo>
                    <a:lnTo>
                      <a:pt x="134" y="1023"/>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Oval 36">
                <a:extLst>
                  <a:ext uri="{FF2B5EF4-FFF2-40B4-BE49-F238E27FC236}">
                    <a16:creationId xmlns:a16="http://schemas.microsoft.com/office/drawing/2014/main" id="{68730C5C-B80D-0D3A-4966-D8D4196DA242}"/>
                  </a:ext>
                </a:extLst>
              </p:cNvPr>
              <p:cNvSpPr>
                <a:spLocks noChangeArrowheads="1"/>
              </p:cNvSpPr>
              <p:nvPr/>
            </p:nvSpPr>
            <p:spPr bwMode="auto">
              <a:xfrm flipH="1">
                <a:off x="7285"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Oval 37">
                <a:extLst>
                  <a:ext uri="{FF2B5EF4-FFF2-40B4-BE49-F238E27FC236}">
                    <a16:creationId xmlns:a16="http://schemas.microsoft.com/office/drawing/2014/main" id="{1C2B37CE-AEE1-50C2-B9AC-74FA1E6E9F42}"/>
                  </a:ext>
                </a:extLst>
              </p:cNvPr>
              <p:cNvSpPr>
                <a:spLocks noChangeArrowheads="1"/>
              </p:cNvSpPr>
              <p:nvPr/>
            </p:nvSpPr>
            <p:spPr bwMode="auto">
              <a:xfrm flipH="1">
                <a:off x="7528"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AutoShape 38">
                <a:extLst>
                  <a:ext uri="{FF2B5EF4-FFF2-40B4-BE49-F238E27FC236}">
                    <a16:creationId xmlns:a16="http://schemas.microsoft.com/office/drawing/2014/main" id="{DB6A2C93-EA17-E625-3138-B98BDBA93C56}"/>
                  </a:ext>
                </a:extLst>
              </p:cNvPr>
              <p:cNvSpPr>
                <a:spLocks noChangeArrowheads="1"/>
              </p:cNvSpPr>
              <p:nvPr/>
            </p:nvSpPr>
            <p:spPr bwMode="auto">
              <a:xfrm flipH="1">
                <a:off x="2456" y="10249"/>
                <a:ext cx="251"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Oval 39">
                <a:extLst>
                  <a:ext uri="{FF2B5EF4-FFF2-40B4-BE49-F238E27FC236}">
                    <a16:creationId xmlns:a16="http://schemas.microsoft.com/office/drawing/2014/main" id="{490BDE15-C153-E313-36E6-2DF435FD2896}"/>
                  </a:ext>
                </a:extLst>
              </p:cNvPr>
              <p:cNvSpPr>
                <a:spLocks noChangeArrowheads="1"/>
              </p:cNvSpPr>
              <p:nvPr/>
            </p:nvSpPr>
            <p:spPr bwMode="auto">
              <a:xfrm flipH="1">
                <a:off x="3237"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Oval 40">
                <a:extLst>
                  <a:ext uri="{FF2B5EF4-FFF2-40B4-BE49-F238E27FC236}">
                    <a16:creationId xmlns:a16="http://schemas.microsoft.com/office/drawing/2014/main" id="{2A45FD60-A31E-2D78-75D2-F515D62D99EA}"/>
                  </a:ext>
                </a:extLst>
              </p:cNvPr>
              <p:cNvSpPr>
                <a:spLocks noChangeArrowheads="1"/>
              </p:cNvSpPr>
              <p:nvPr/>
            </p:nvSpPr>
            <p:spPr bwMode="auto">
              <a:xfrm flipH="1">
                <a:off x="3480"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AutoShape 41">
                <a:extLst>
                  <a:ext uri="{FF2B5EF4-FFF2-40B4-BE49-F238E27FC236}">
                    <a16:creationId xmlns:a16="http://schemas.microsoft.com/office/drawing/2014/main" id="{FE3D66D4-AE1B-9AA7-780B-131709BC00C4}"/>
                  </a:ext>
                </a:extLst>
              </p:cNvPr>
              <p:cNvSpPr>
                <a:spLocks noChangeArrowheads="1"/>
              </p:cNvSpPr>
              <p:nvPr/>
            </p:nvSpPr>
            <p:spPr bwMode="auto">
              <a:xfrm flipH="1">
                <a:off x="5720" y="10242"/>
                <a:ext cx="250"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AutoShape 42">
                <a:extLst>
                  <a:ext uri="{FF2B5EF4-FFF2-40B4-BE49-F238E27FC236}">
                    <a16:creationId xmlns:a16="http://schemas.microsoft.com/office/drawing/2014/main" id="{4DF3FF4C-3758-BD11-6FF2-389F8E373AE3}"/>
                  </a:ext>
                </a:extLst>
              </p:cNvPr>
              <p:cNvSpPr>
                <a:spLocks noChangeArrowheads="1"/>
              </p:cNvSpPr>
              <p:nvPr/>
            </p:nvSpPr>
            <p:spPr bwMode="auto">
              <a:xfrm flipH="1">
                <a:off x="5414" y="10242"/>
                <a:ext cx="251"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AutoShape 43">
                <a:extLst>
                  <a:ext uri="{FF2B5EF4-FFF2-40B4-BE49-F238E27FC236}">
                    <a16:creationId xmlns:a16="http://schemas.microsoft.com/office/drawing/2014/main" id="{07F6FF33-EFFF-70CF-532E-6246DE2C6A32}"/>
                  </a:ext>
                </a:extLst>
              </p:cNvPr>
              <p:cNvSpPr>
                <a:spLocks noChangeArrowheads="1"/>
              </p:cNvSpPr>
              <p:nvPr/>
            </p:nvSpPr>
            <p:spPr bwMode="auto">
              <a:xfrm flipH="1">
                <a:off x="6149" y="10242"/>
                <a:ext cx="1053"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AutoShape 44">
                <a:extLst>
                  <a:ext uri="{FF2B5EF4-FFF2-40B4-BE49-F238E27FC236}">
                    <a16:creationId xmlns:a16="http://schemas.microsoft.com/office/drawing/2014/main" id="{4B902923-E992-36C7-B8B6-3FC1F06CDB97}"/>
                  </a:ext>
                </a:extLst>
              </p:cNvPr>
              <p:cNvSpPr>
                <a:spLocks noChangeArrowheads="1"/>
              </p:cNvSpPr>
              <p:nvPr/>
            </p:nvSpPr>
            <p:spPr bwMode="auto">
              <a:xfrm rot="21405598" flipH="1">
                <a:off x="3148" y="11135"/>
                <a:ext cx="941" cy="1134"/>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AutoShape 45">
                <a:extLst>
                  <a:ext uri="{FF2B5EF4-FFF2-40B4-BE49-F238E27FC236}">
                    <a16:creationId xmlns:a16="http://schemas.microsoft.com/office/drawing/2014/main" id="{6E8BB1DC-1A77-1E2C-84D1-6B3BB3F98ADE}"/>
                  </a:ext>
                </a:extLst>
              </p:cNvPr>
              <p:cNvSpPr>
                <a:spLocks noChangeArrowheads="1"/>
              </p:cNvSpPr>
              <p:nvPr/>
            </p:nvSpPr>
            <p:spPr bwMode="auto">
              <a:xfrm rot="21405598" flipH="1">
                <a:off x="7195" y="11125"/>
                <a:ext cx="941" cy="1189"/>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46">
              <a:extLst>
                <a:ext uri="{FF2B5EF4-FFF2-40B4-BE49-F238E27FC236}">
                  <a16:creationId xmlns:a16="http://schemas.microsoft.com/office/drawing/2014/main" id="{D8B2A605-00C9-DC83-F3A3-C3D1EF27B887}"/>
                </a:ext>
              </a:extLst>
            </p:cNvPr>
            <p:cNvGrpSpPr>
              <a:grpSpLocks/>
            </p:cNvGrpSpPr>
            <p:nvPr/>
          </p:nvGrpSpPr>
          <p:grpSpPr bwMode="auto">
            <a:xfrm>
              <a:off x="4337174" y="5747596"/>
              <a:ext cx="2515224" cy="941677"/>
              <a:chOff x="4404" y="10854"/>
              <a:chExt cx="2557" cy="991"/>
            </a:xfrm>
          </p:grpSpPr>
          <p:sp>
            <p:nvSpPr>
              <p:cNvPr id="91" name="Freeform 7">
                <a:extLst>
                  <a:ext uri="{FF2B5EF4-FFF2-40B4-BE49-F238E27FC236}">
                    <a16:creationId xmlns:a16="http://schemas.microsoft.com/office/drawing/2014/main" id="{7499D476-CF57-B253-A133-92F4CC95E43F}"/>
                  </a:ext>
                </a:extLst>
              </p:cNvPr>
              <p:cNvSpPr>
                <a:spLocks noChangeAspect="1"/>
              </p:cNvSpPr>
              <p:nvPr/>
            </p:nvSpPr>
            <p:spPr bwMode="auto">
              <a:xfrm flipH="1">
                <a:off x="4404" y="10854"/>
                <a:ext cx="2557" cy="911"/>
              </a:xfrm>
              <a:custGeom>
                <a:avLst/>
                <a:gdLst>
                  <a:gd name="T0" fmla="*/ 3458 w 7585"/>
                  <a:gd name="T1" fmla="*/ 639 h 2211"/>
                  <a:gd name="T2" fmla="*/ 3447 w 7585"/>
                  <a:gd name="T3" fmla="*/ 207 h 2211"/>
                  <a:gd name="T4" fmla="*/ 3424 w 7585"/>
                  <a:gd name="T5" fmla="*/ 33 h 2211"/>
                  <a:gd name="T6" fmla="*/ 3271 w 7585"/>
                  <a:gd name="T7" fmla="*/ 9 h 2211"/>
                  <a:gd name="T8" fmla="*/ 2875 w 7585"/>
                  <a:gd name="T9" fmla="*/ 6 h 2211"/>
                  <a:gd name="T10" fmla="*/ 1318 w 7585"/>
                  <a:gd name="T11" fmla="*/ 7 h 2211"/>
                  <a:gd name="T12" fmla="*/ 359 w 7585"/>
                  <a:gd name="T13" fmla="*/ 4 h 2211"/>
                  <a:gd name="T14" fmla="*/ 84 w 7585"/>
                  <a:gd name="T15" fmla="*/ 70 h 2211"/>
                  <a:gd name="T16" fmla="*/ 6 w 7585"/>
                  <a:gd name="T17" fmla="*/ 333 h 2211"/>
                  <a:gd name="T18" fmla="*/ 0 w 7585"/>
                  <a:gd name="T19" fmla="*/ 1068 h 2211"/>
                  <a:gd name="T20" fmla="*/ 606 w 7585"/>
                  <a:gd name="T21" fmla="*/ 1209 h 2211"/>
                  <a:gd name="T22" fmla="*/ 728 w 7585"/>
                  <a:gd name="T23" fmla="*/ 1238 h 2211"/>
                  <a:gd name="T24" fmla="*/ 754 w 7585"/>
                  <a:gd name="T25" fmla="*/ 1236 h 2211"/>
                  <a:gd name="T26" fmla="*/ 750 w 7585"/>
                  <a:gd name="T27" fmla="*/ 1160 h 2211"/>
                  <a:gd name="T28" fmla="*/ 761 w 7585"/>
                  <a:gd name="T29" fmla="*/ 1090 h 2211"/>
                  <a:gd name="T30" fmla="*/ 792 w 7585"/>
                  <a:gd name="T31" fmla="*/ 1021 h 2211"/>
                  <a:gd name="T32" fmla="*/ 853 w 7585"/>
                  <a:gd name="T33" fmla="*/ 951 h 2211"/>
                  <a:gd name="T34" fmla="*/ 917 w 7585"/>
                  <a:gd name="T35" fmla="*/ 917 h 2211"/>
                  <a:gd name="T36" fmla="*/ 1011 w 7585"/>
                  <a:gd name="T37" fmla="*/ 914 h 2211"/>
                  <a:gd name="T38" fmla="*/ 1093 w 7585"/>
                  <a:gd name="T39" fmla="*/ 958 h 2211"/>
                  <a:gd name="T40" fmla="*/ 1149 w 7585"/>
                  <a:gd name="T41" fmla="*/ 1026 h 2211"/>
                  <a:gd name="T42" fmla="*/ 1178 w 7585"/>
                  <a:gd name="T43" fmla="*/ 1102 h 2211"/>
                  <a:gd name="T44" fmla="*/ 1185 w 7585"/>
                  <a:gd name="T45" fmla="*/ 1160 h 2211"/>
                  <a:gd name="T46" fmla="*/ 1183 w 7585"/>
                  <a:gd name="T47" fmla="*/ 1211 h 2211"/>
                  <a:gd name="T48" fmla="*/ 1180 w 7585"/>
                  <a:gd name="T49" fmla="*/ 1241 h 2211"/>
                  <a:gd name="T50" fmla="*/ 1203 w 7585"/>
                  <a:gd name="T51" fmla="*/ 1243 h 2211"/>
                  <a:gd name="T52" fmla="*/ 1435 w 7585"/>
                  <a:gd name="T53" fmla="*/ 1241 h 2211"/>
                  <a:gd name="T54" fmla="*/ 2355 w 7585"/>
                  <a:gd name="T55" fmla="*/ 1243 h 2211"/>
                  <a:gd name="T56" fmla="*/ 2462 w 7585"/>
                  <a:gd name="T57" fmla="*/ 1243 h 2211"/>
                  <a:gd name="T58" fmla="*/ 2503 w 7585"/>
                  <a:gd name="T59" fmla="*/ 1234 h 2211"/>
                  <a:gd name="T60" fmla="*/ 2496 w 7585"/>
                  <a:gd name="T61" fmla="*/ 1167 h 2211"/>
                  <a:gd name="T62" fmla="*/ 2508 w 7585"/>
                  <a:gd name="T63" fmla="*/ 1092 h 2211"/>
                  <a:gd name="T64" fmla="*/ 2542 w 7585"/>
                  <a:gd name="T65" fmla="*/ 1011 h 2211"/>
                  <a:gd name="T66" fmla="*/ 2623 w 7585"/>
                  <a:gd name="T67" fmla="*/ 933 h 2211"/>
                  <a:gd name="T68" fmla="*/ 2724 w 7585"/>
                  <a:gd name="T69" fmla="*/ 911 h 2211"/>
                  <a:gd name="T70" fmla="*/ 2814 w 7585"/>
                  <a:gd name="T71" fmla="*/ 941 h 2211"/>
                  <a:gd name="T72" fmla="*/ 2887 w 7585"/>
                  <a:gd name="T73" fmla="*/ 1014 h 2211"/>
                  <a:gd name="T74" fmla="*/ 2927 w 7585"/>
                  <a:gd name="T75" fmla="*/ 1112 h 2211"/>
                  <a:gd name="T76" fmla="*/ 2932 w 7585"/>
                  <a:gd name="T77" fmla="*/ 1190 h 2211"/>
                  <a:gd name="T78" fmla="*/ 2926 w 7585"/>
                  <a:gd name="T79" fmla="*/ 1239 h 2211"/>
                  <a:gd name="T80" fmla="*/ 2972 w 7585"/>
                  <a:gd name="T81" fmla="*/ 1244 h 2211"/>
                  <a:gd name="T82" fmla="*/ 3401 w 7585"/>
                  <a:gd name="T83" fmla="*/ 1241 h 2211"/>
                  <a:gd name="T84" fmla="*/ 3504 w 7585"/>
                  <a:gd name="T85" fmla="*/ 1102 h 2211"/>
                  <a:gd name="T86" fmla="*/ 3504 w 7585"/>
                  <a:gd name="T87" fmla="*/ 712 h 2211"/>
                  <a:gd name="T88" fmla="*/ 3458 w 7585"/>
                  <a:gd name="T89" fmla="*/ 639 h 2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85" h="2211">
                    <a:moveTo>
                      <a:pt x="7485" y="1132"/>
                    </a:moveTo>
                    <a:lnTo>
                      <a:pt x="7462" y="367"/>
                    </a:lnTo>
                    <a:cubicBezTo>
                      <a:pt x="7450" y="188"/>
                      <a:pt x="7474" y="116"/>
                      <a:pt x="7411" y="58"/>
                    </a:cubicBezTo>
                    <a:cubicBezTo>
                      <a:pt x="7348" y="0"/>
                      <a:pt x="7279" y="24"/>
                      <a:pt x="7081" y="16"/>
                    </a:cubicBezTo>
                    <a:cubicBezTo>
                      <a:pt x="6883" y="8"/>
                      <a:pt x="6927" y="10"/>
                      <a:pt x="6223" y="10"/>
                    </a:cubicBezTo>
                    <a:lnTo>
                      <a:pt x="2854" y="13"/>
                    </a:lnTo>
                    <a:lnTo>
                      <a:pt x="778" y="7"/>
                    </a:lnTo>
                    <a:cubicBezTo>
                      <a:pt x="333" y="25"/>
                      <a:pt x="308" y="27"/>
                      <a:pt x="181" y="124"/>
                    </a:cubicBezTo>
                    <a:cubicBezTo>
                      <a:pt x="54" y="221"/>
                      <a:pt x="43" y="295"/>
                      <a:pt x="13" y="589"/>
                    </a:cubicBezTo>
                    <a:lnTo>
                      <a:pt x="0" y="1890"/>
                    </a:lnTo>
                    <a:lnTo>
                      <a:pt x="1312" y="2140"/>
                    </a:lnTo>
                    <a:cubicBezTo>
                      <a:pt x="1575" y="2190"/>
                      <a:pt x="1523" y="2183"/>
                      <a:pt x="1576" y="2191"/>
                    </a:cubicBezTo>
                    <a:cubicBezTo>
                      <a:pt x="1629" y="2199"/>
                      <a:pt x="1625" y="2211"/>
                      <a:pt x="1633" y="2188"/>
                    </a:cubicBezTo>
                    <a:cubicBezTo>
                      <a:pt x="1641" y="2165"/>
                      <a:pt x="1622" y="2096"/>
                      <a:pt x="1624" y="2053"/>
                    </a:cubicBezTo>
                    <a:cubicBezTo>
                      <a:pt x="1626" y="2010"/>
                      <a:pt x="1633" y="1971"/>
                      <a:pt x="1648" y="1930"/>
                    </a:cubicBezTo>
                    <a:cubicBezTo>
                      <a:pt x="1663" y="1889"/>
                      <a:pt x="1681" y="1848"/>
                      <a:pt x="1714" y="1807"/>
                    </a:cubicBezTo>
                    <a:cubicBezTo>
                      <a:pt x="1747" y="1766"/>
                      <a:pt x="1801" y="1714"/>
                      <a:pt x="1846" y="1684"/>
                    </a:cubicBezTo>
                    <a:cubicBezTo>
                      <a:pt x="1891" y="1654"/>
                      <a:pt x="1927" y="1635"/>
                      <a:pt x="1984" y="1624"/>
                    </a:cubicBezTo>
                    <a:cubicBezTo>
                      <a:pt x="2041" y="1613"/>
                      <a:pt x="2125" y="1606"/>
                      <a:pt x="2188" y="1618"/>
                    </a:cubicBezTo>
                    <a:cubicBezTo>
                      <a:pt x="2251" y="1630"/>
                      <a:pt x="2315" y="1663"/>
                      <a:pt x="2365" y="1696"/>
                    </a:cubicBezTo>
                    <a:cubicBezTo>
                      <a:pt x="2415" y="1729"/>
                      <a:pt x="2457" y="1774"/>
                      <a:pt x="2488" y="1816"/>
                    </a:cubicBezTo>
                    <a:cubicBezTo>
                      <a:pt x="2519" y="1858"/>
                      <a:pt x="2538" y="1912"/>
                      <a:pt x="2551" y="1951"/>
                    </a:cubicBezTo>
                    <a:cubicBezTo>
                      <a:pt x="2564" y="1990"/>
                      <a:pt x="2564" y="2021"/>
                      <a:pt x="2566" y="2053"/>
                    </a:cubicBezTo>
                    <a:cubicBezTo>
                      <a:pt x="2568" y="2085"/>
                      <a:pt x="2562" y="2119"/>
                      <a:pt x="2560" y="2143"/>
                    </a:cubicBezTo>
                    <a:cubicBezTo>
                      <a:pt x="2558" y="2167"/>
                      <a:pt x="2546" y="2188"/>
                      <a:pt x="2554" y="2197"/>
                    </a:cubicBezTo>
                    <a:cubicBezTo>
                      <a:pt x="2562" y="2206"/>
                      <a:pt x="2513" y="2200"/>
                      <a:pt x="2605" y="2200"/>
                    </a:cubicBezTo>
                    <a:cubicBezTo>
                      <a:pt x="2697" y="2200"/>
                      <a:pt x="2691" y="2197"/>
                      <a:pt x="3106" y="2197"/>
                    </a:cubicBezTo>
                    <a:lnTo>
                      <a:pt x="5098" y="2200"/>
                    </a:lnTo>
                    <a:cubicBezTo>
                      <a:pt x="5468" y="2200"/>
                      <a:pt x="5276" y="2202"/>
                      <a:pt x="5329" y="2200"/>
                    </a:cubicBezTo>
                    <a:cubicBezTo>
                      <a:pt x="5382" y="2198"/>
                      <a:pt x="5406" y="2208"/>
                      <a:pt x="5419" y="2185"/>
                    </a:cubicBezTo>
                    <a:cubicBezTo>
                      <a:pt x="5432" y="2162"/>
                      <a:pt x="5402" y="2107"/>
                      <a:pt x="5404" y="2065"/>
                    </a:cubicBezTo>
                    <a:cubicBezTo>
                      <a:pt x="5406" y="2023"/>
                      <a:pt x="5412" y="1979"/>
                      <a:pt x="5428" y="1933"/>
                    </a:cubicBezTo>
                    <a:cubicBezTo>
                      <a:pt x="5444" y="1887"/>
                      <a:pt x="5462" y="1836"/>
                      <a:pt x="5503" y="1789"/>
                    </a:cubicBezTo>
                    <a:cubicBezTo>
                      <a:pt x="5544" y="1742"/>
                      <a:pt x="5611" y="1681"/>
                      <a:pt x="5677" y="1651"/>
                    </a:cubicBezTo>
                    <a:cubicBezTo>
                      <a:pt x="5743" y="1621"/>
                      <a:pt x="5827" y="1610"/>
                      <a:pt x="5896" y="1612"/>
                    </a:cubicBezTo>
                    <a:cubicBezTo>
                      <a:pt x="5965" y="1614"/>
                      <a:pt x="6032" y="1636"/>
                      <a:pt x="6091" y="1666"/>
                    </a:cubicBezTo>
                    <a:cubicBezTo>
                      <a:pt x="6150" y="1696"/>
                      <a:pt x="6209" y="1744"/>
                      <a:pt x="6250" y="1795"/>
                    </a:cubicBezTo>
                    <a:cubicBezTo>
                      <a:pt x="6291" y="1846"/>
                      <a:pt x="6321" y="1917"/>
                      <a:pt x="6337" y="1969"/>
                    </a:cubicBezTo>
                    <a:cubicBezTo>
                      <a:pt x="6353" y="2021"/>
                      <a:pt x="6346" y="2070"/>
                      <a:pt x="6346" y="2107"/>
                    </a:cubicBezTo>
                    <a:cubicBezTo>
                      <a:pt x="6346" y="2144"/>
                      <a:pt x="6320" y="2178"/>
                      <a:pt x="6334" y="2194"/>
                    </a:cubicBezTo>
                    <a:cubicBezTo>
                      <a:pt x="6348" y="2210"/>
                      <a:pt x="6262" y="2203"/>
                      <a:pt x="6433" y="2203"/>
                    </a:cubicBezTo>
                    <a:lnTo>
                      <a:pt x="7363" y="2197"/>
                    </a:lnTo>
                    <a:cubicBezTo>
                      <a:pt x="7555" y="2155"/>
                      <a:pt x="7548" y="2107"/>
                      <a:pt x="7585" y="1951"/>
                    </a:cubicBezTo>
                    <a:lnTo>
                      <a:pt x="7585" y="1261"/>
                    </a:lnTo>
                    <a:cubicBezTo>
                      <a:pt x="7568" y="1125"/>
                      <a:pt x="7506" y="1159"/>
                      <a:pt x="7485" y="1132"/>
                    </a:cubicBezTo>
                    <a:close/>
                  </a:path>
                </a:pathLst>
              </a:custGeom>
              <a:solidFill>
                <a:srgbClr val="FFC000"/>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AutoShape 8">
                <a:extLst>
                  <a:ext uri="{FF2B5EF4-FFF2-40B4-BE49-F238E27FC236}">
                    <a16:creationId xmlns:a16="http://schemas.microsoft.com/office/drawing/2014/main" id="{42EB66B7-4FB7-C652-69B0-FAFE40FB2693}"/>
                  </a:ext>
                </a:extLst>
              </p:cNvPr>
              <p:cNvSpPr>
                <a:spLocks noChangeAspect="1" noChangeArrowheads="1"/>
              </p:cNvSpPr>
              <p:nvPr/>
            </p:nvSpPr>
            <p:spPr bwMode="auto">
              <a:xfrm flipH="1">
                <a:off x="4568" y="11014"/>
                <a:ext cx="198" cy="68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Oval 9">
                <a:extLst>
                  <a:ext uri="{FF2B5EF4-FFF2-40B4-BE49-F238E27FC236}">
                    <a16:creationId xmlns:a16="http://schemas.microsoft.com/office/drawing/2014/main" id="{FCBE7FCC-EEBF-C02A-5BA7-24B27A2DD48F}"/>
                  </a:ext>
                </a:extLst>
              </p:cNvPr>
              <p:cNvSpPr>
                <a:spLocks noChangeAspect="1" noChangeArrowheads="1"/>
              </p:cNvSpPr>
              <p:nvPr/>
            </p:nvSpPr>
            <p:spPr bwMode="auto">
              <a:xfrm flipH="1">
                <a:off x="4848" y="11576"/>
                <a:ext cx="270" cy="2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Oval 10">
                <a:extLst>
                  <a:ext uri="{FF2B5EF4-FFF2-40B4-BE49-F238E27FC236}">
                    <a16:creationId xmlns:a16="http://schemas.microsoft.com/office/drawing/2014/main" id="{396F58D4-37B6-1061-AAF5-3A1F3E9D7F1B}"/>
                  </a:ext>
                </a:extLst>
              </p:cNvPr>
              <p:cNvSpPr>
                <a:spLocks noChangeAspect="1" noChangeArrowheads="1"/>
              </p:cNvSpPr>
              <p:nvPr/>
            </p:nvSpPr>
            <p:spPr bwMode="auto">
              <a:xfrm flipH="1">
                <a:off x="4919" y="11650"/>
                <a:ext cx="124" cy="123"/>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AutoShape 11">
                <a:extLst>
                  <a:ext uri="{FF2B5EF4-FFF2-40B4-BE49-F238E27FC236}">
                    <a16:creationId xmlns:a16="http://schemas.microsoft.com/office/drawing/2014/main" id="{33702934-D7B7-8A8A-F317-57405211FF74}"/>
                  </a:ext>
                </a:extLst>
              </p:cNvPr>
              <p:cNvSpPr>
                <a:spLocks noChangeAspect="1" noChangeArrowheads="1"/>
              </p:cNvSpPr>
              <p:nvPr/>
            </p:nvSpPr>
            <p:spPr bwMode="auto">
              <a:xfrm flipH="1">
                <a:off x="4836" y="11015"/>
                <a:ext cx="452" cy="26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12">
                <a:extLst>
                  <a:ext uri="{FF2B5EF4-FFF2-40B4-BE49-F238E27FC236}">
                    <a16:creationId xmlns:a16="http://schemas.microsoft.com/office/drawing/2014/main" id="{C1B04054-E865-DA6C-C1DE-B8B2B932B22E}"/>
                  </a:ext>
                </a:extLst>
              </p:cNvPr>
              <p:cNvSpPr>
                <a:spLocks noChangeAspect="1"/>
              </p:cNvSpPr>
              <p:nvPr/>
            </p:nvSpPr>
            <p:spPr bwMode="auto">
              <a:xfrm flipH="1">
                <a:off x="6410" y="11014"/>
                <a:ext cx="455" cy="272"/>
              </a:xfrm>
              <a:custGeom>
                <a:avLst/>
                <a:gdLst>
                  <a:gd name="T0" fmla="*/ 108 w 1350"/>
                  <a:gd name="T1" fmla="*/ 3 h 660"/>
                  <a:gd name="T2" fmla="*/ 539 w 1350"/>
                  <a:gd name="T3" fmla="*/ 0 h 660"/>
                  <a:gd name="T4" fmla="*/ 618 w 1350"/>
                  <a:gd name="T5" fmla="*/ 63 h 660"/>
                  <a:gd name="T6" fmla="*/ 618 w 1350"/>
                  <a:gd name="T7" fmla="*/ 244 h 660"/>
                  <a:gd name="T8" fmla="*/ 607 w 1350"/>
                  <a:gd name="T9" fmla="*/ 348 h 660"/>
                  <a:gd name="T10" fmla="*/ 514 w 1350"/>
                  <a:gd name="T11" fmla="*/ 368 h 660"/>
                  <a:gd name="T12" fmla="*/ 123 w 1350"/>
                  <a:gd name="T13" fmla="*/ 373 h 660"/>
                  <a:gd name="T14" fmla="*/ 19 w 1350"/>
                  <a:gd name="T15" fmla="*/ 351 h 660"/>
                  <a:gd name="T16" fmla="*/ 8 w 1350"/>
                  <a:gd name="T17" fmla="*/ 241 h 660"/>
                  <a:gd name="T18" fmla="*/ 11 w 1350"/>
                  <a:gd name="T19" fmla="*/ 163 h 660"/>
                  <a:gd name="T20" fmla="*/ 18 w 1350"/>
                  <a:gd name="T21" fmla="*/ 107 h 660"/>
                  <a:gd name="T22" fmla="*/ 49 w 1350"/>
                  <a:gd name="T23" fmla="*/ 39 h 660"/>
                  <a:gd name="T24" fmla="*/ 108 w 1350"/>
                  <a:gd name="T25" fmla="*/ 3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0" h="660">
                    <a:moveTo>
                      <a:pt x="233" y="6"/>
                    </a:moveTo>
                    <a:lnTo>
                      <a:pt x="1166" y="0"/>
                    </a:lnTo>
                    <a:cubicBezTo>
                      <a:pt x="1350" y="17"/>
                      <a:pt x="1309" y="39"/>
                      <a:pt x="1337" y="111"/>
                    </a:cubicBezTo>
                    <a:lnTo>
                      <a:pt x="1337" y="432"/>
                    </a:lnTo>
                    <a:cubicBezTo>
                      <a:pt x="1333" y="516"/>
                      <a:pt x="1350" y="579"/>
                      <a:pt x="1313" y="615"/>
                    </a:cubicBezTo>
                    <a:cubicBezTo>
                      <a:pt x="1276" y="651"/>
                      <a:pt x="1286" y="644"/>
                      <a:pt x="1112" y="651"/>
                    </a:cubicBezTo>
                    <a:lnTo>
                      <a:pt x="266" y="660"/>
                    </a:lnTo>
                    <a:cubicBezTo>
                      <a:pt x="88" y="655"/>
                      <a:pt x="82" y="660"/>
                      <a:pt x="41" y="621"/>
                    </a:cubicBezTo>
                    <a:cubicBezTo>
                      <a:pt x="0" y="582"/>
                      <a:pt x="20" y="481"/>
                      <a:pt x="17" y="426"/>
                    </a:cubicBezTo>
                    <a:lnTo>
                      <a:pt x="23" y="288"/>
                    </a:lnTo>
                    <a:cubicBezTo>
                      <a:pt x="26" y="249"/>
                      <a:pt x="24" y="225"/>
                      <a:pt x="38" y="189"/>
                    </a:cubicBezTo>
                    <a:cubicBezTo>
                      <a:pt x="52" y="153"/>
                      <a:pt x="74" y="100"/>
                      <a:pt x="107" y="69"/>
                    </a:cubicBezTo>
                    <a:cubicBezTo>
                      <a:pt x="140" y="38"/>
                      <a:pt x="233" y="6"/>
                      <a:pt x="233" y="6"/>
                    </a:cubicBezTo>
                    <a:close/>
                  </a:path>
                </a:pathLst>
              </a:custGeom>
              <a:solidFill>
                <a:srgbClr val="FFFFFF"/>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AutoShape 13">
                <a:extLst>
                  <a:ext uri="{FF2B5EF4-FFF2-40B4-BE49-F238E27FC236}">
                    <a16:creationId xmlns:a16="http://schemas.microsoft.com/office/drawing/2014/main" id="{2DE4285E-2D42-D20B-5DE0-EAF3890B1ECC}"/>
                  </a:ext>
                </a:extLst>
              </p:cNvPr>
              <p:cNvSpPr>
                <a:spLocks noChangeAspect="1" noChangeArrowheads="1"/>
              </p:cNvSpPr>
              <p:nvPr/>
            </p:nvSpPr>
            <p:spPr bwMode="auto">
              <a:xfrm flipH="1">
                <a:off x="5357" y="11009"/>
                <a:ext cx="452" cy="26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AutoShape 14">
                <a:extLst>
                  <a:ext uri="{FF2B5EF4-FFF2-40B4-BE49-F238E27FC236}">
                    <a16:creationId xmlns:a16="http://schemas.microsoft.com/office/drawing/2014/main" id="{65858206-033F-7F0C-C0EE-5AEF95DF6AAB}"/>
                  </a:ext>
                </a:extLst>
              </p:cNvPr>
              <p:cNvSpPr>
                <a:spLocks noChangeAspect="1" noChangeArrowheads="1"/>
              </p:cNvSpPr>
              <p:nvPr/>
            </p:nvSpPr>
            <p:spPr bwMode="auto">
              <a:xfrm flipH="1">
                <a:off x="5893" y="11018"/>
                <a:ext cx="443" cy="2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28" name="Group 15">
                <a:extLst>
                  <a:ext uri="{FF2B5EF4-FFF2-40B4-BE49-F238E27FC236}">
                    <a16:creationId xmlns:a16="http://schemas.microsoft.com/office/drawing/2014/main" id="{1567ADD8-C139-8F47-F846-BB084D565AD3}"/>
                  </a:ext>
                </a:extLst>
              </p:cNvPr>
              <p:cNvGrpSpPr>
                <a:grpSpLocks noChangeAspect="1"/>
              </p:cNvGrpSpPr>
              <p:nvPr/>
            </p:nvGrpSpPr>
            <p:grpSpPr bwMode="auto">
              <a:xfrm flipH="1">
                <a:off x="6116" y="11569"/>
                <a:ext cx="269" cy="270"/>
                <a:chOff x="9403" y="4676"/>
                <a:chExt cx="369" cy="369"/>
              </a:xfrm>
            </p:grpSpPr>
            <p:sp>
              <p:nvSpPr>
                <p:cNvPr id="1029" name="Oval 16">
                  <a:extLst>
                    <a:ext uri="{FF2B5EF4-FFF2-40B4-BE49-F238E27FC236}">
                      <a16:creationId xmlns:a16="http://schemas.microsoft.com/office/drawing/2014/main" id="{49F8C2C6-D364-8075-D06B-01BB6A2352E7}"/>
                    </a:ext>
                  </a:extLst>
                </p:cNvPr>
                <p:cNvSpPr>
                  <a:spLocks noChangeAspect="1" noChangeArrowheads="1"/>
                </p:cNvSpPr>
                <p:nvPr/>
              </p:nvSpPr>
              <p:spPr bwMode="auto">
                <a:xfrm>
                  <a:off x="9403" y="4676"/>
                  <a:ext cx="369" cy="3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Oval 17">
                  <a:extLst>
                    <a:ext uri="{FF2B5EF4-FFF2-40B4-BE49-F238E27FC236}">
                      <a16:creationId xmlns:a16="http://schemas.microsoft.com/office/drawing/2014/main" id="{C5040348-C2A3-5758-17BF-CC9586820A98}"/>
                    </a:ext>
                  </a:extLst>
                </p:cNvPr>
                <p:cNvSpPr>
                  <a:spLocks noChangeAspect="1" noChangeArrowheads="1"/>
                </p:cNvSpPr>
                <p:nvPr/>
              </p:nvSpPr>
              <p:spPr bwMode="auto">
                <a:xfrm>
                  <a:off x="9505" y="4777"/>
                  <a:ext cx="170" cy="170"/>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67" name="Group 2">
              <a:extLst>
                <a:ext uri="{FF2B5EF4-FFF2-40B4-BE49-F238E27FC236}">
                  <a16:creationId xmlns:a16="http://schemas.microsoft.com/office/drawing/2014/main" id="{CFA2B66A-58EE-3051-E41C-23ADFB5E3FCE}"/>
                </a:ext>
              </a:extLst>
            </p:cNvPr>
            <p:cNvGrpSpPr>
              <a:grpSpLocks/>
            </p:cNvGrpSpPr>
            <p:nvPr/>
          </p:nvGrpSpPr>
          <p:grpSpPr bwMode="auto">
            <a:xfrm>
              <a:off x="697951" y="5349731"/>
              <a:ext cx="2712028" cy="1466994"/>
              <a:chOff x="2484" y="2575"/>
              <a:chExt cx="6550" cy="3565"/>
            </a:xfrm>
          </p:grpSpPr>
          <p:sp>
            <p:nvSpPr>
              <p:cNvPr id="68" name="Freeform 3">
                <a:extLst>
                  <a:ext uri="{FF2B5EF4-FFF2-40B4-BE49-F238E27FC236}">
                    <a16:creationId xmlns:a16="http://schemas.microsoft.com/office/drawing/2014/main" id="{4B036A18-4227-71BC-CD7C-7628DC23D1C1}"/>
                  </a:ext>
                </a:extLst>
              </p:cNvPr>
              <p:cNvSpPr>
                <a:spLocks/>
              </p:cNvSpPr>
              <p:nvPr/>
            </p:nvSpPr>
            <p:spPr bwMode="auto">
              <a:xfrm>
                <a:off x="2484" y="2575"/>
                <a:ext cx="6550" cy="3060"/>
              </a:xfrm>
              <a:custGeom>
                <a:avLst/>
                <a:gdLst>
                  <a:gd name="T0" fmla="*/ 5842 w 6550"/>
                  <a:gd name="T1" fmla="*/ 2961 h 3060"/>
                  <a:gd name="T2" fmla="*/ 6154 w 6550"/>
                  <a:gd name="T3" fmla="*/ 2921 h 3060"/>
                  <a:gd name="T4" fmla="*/ 6454 w 6550"/>
                  <a:gd name="T5" fmla="*/ 2796 h 3060"/>
                  <a:gd name="T6" fmla="*/ 6534 w 6550"/>
                  <a:gd name="T7" fmla="*/ 2546 h 3060"/>
                  <a:gd name="T8" fmla="*/ 6548 w 6550"/>
                  <a:gd name="T9" fmla="*/ 1287 h 3060"/>
                  <a:gd name="T10" fmla="*/ 6544 w 6550"/>
                  <a:gd name="T11" fmla="*/ 867 h 3060"/>
                  <a:gd name="T12" fmla="*/ 6396 w 6550"/>
                  <a:gd name="T13" fmla="*/ 301 h 3060"/>
                  <a:gd name="T14" fmla="*/ 5932 w 6550"/>
                  <a:gd name="T15" fmla="*/ 23 h 3060"/>
                  <a:gd name="T16" fmla="*/ 4492 w 6550"/>
                  <a:gd name="T17" fmla="*/ 25 h 3060"/>
                  <a:gd name="T18" fmla="*/ 2087 w 6550"/>
                  <a:gd name="T19" fmla="*/ 11 h 3060"/>
                  <a:gd name="T20" fmla="*/ 626 w 6550"/>
                  <a:gd name="T21" fmla="*/ 0 h 3060"/>
                  <a:gd name="T22" fmla="*/ 177 w 6550"/>
                  <a:gd name="T23" fmla="*/ 170 h 3060"/>
                  <a:gd name="T24" fmla="*/ 3 w 6550"/>
                  <a:gd name="T25" fmla="*/ 851 h 3060"/>
                  <a:gd name="T26" fmla="*/ 14 w 6550"/>
                  <a:gd name="T27" fmla="*/ 2705 h 3060"/>
                  <a:gd name="T28" fmla="*/ 154 w 6550"/>
                  <a:gd name="T29" fmla="*/ 2980 h 3060"/>
                  <a:gd name="T30" fmla="*/ 939 w 6550"/>
                  <a:gd name="T31" fmla="*/ 2985 h 3060"/>
                  <a:gd name="T32" fmla="*/ 1110 w 6550"/>
                  <a:gd name="T33" fmla="*/ 2987 h 3060"/>
                  <a:gd name="T34" fmla="*/ 1202 w 6550"/>
                  <a:gd name="T35" fmla="*/ 2993 h 3060"/>
                  <a:gd name="T36" fmla="*/ 1186 w 6550"/>
                  <a:gd name="T37" fmla="*/ 2923 h 3060"/>
                  <a:gd name="T38" fmla="*/ 1220 w 6550"/>
                  <a:gd name="T39" fmla="*/ 2703 h 3060"/>
                  <a:gd name="T40" fmla="*/ 1310 w 6550"/>
                  <a:gd name="T41" fmla="*/ 2587 h 3060"/>
                  <a:gd name="T42" fmla="*/ 1692 w 6550"/>
                  <a:gd name="T43" fmla="*/ 2427 h 3060"/>
                  <a:gd name="T44" fmla="*/ 2026 w 6550"/>
                  <a:gd name="T45" fmla="*/ 2669 h 3060"/>
                  <a:gd name="T46" fmla="*/ 2096 w 6550"/>
                  <a:gd name="T47" fmla="*/ 2869 h 3060"/>
                  <a:gd name="T48" fmla="*/ 2118 w 6550"/>
                  <a:gd name="T49" fmla="*/ 2955 h 3060"/>
                  <a:gd name="T50" fmla="*/ 2499 w 6550"/>
                  <a:gd name="T51" fmla="*/ 2955 h 3060"/>
                  <a:gd name="T52" fmla="*/ 4486 w 6550"/>
                  <a:gd name="T53" fmla="*/ 2959 h 3060"/>
                  <a:gd name="T54" fmla="*/ 4536 w 6550"/>
                  <a:gd name="T55" fmla="*/ 2961 h 3060"/>
                  <a:gd name="T56" fmla="*/ 4578 w 6550"/>
                  <a:gd name="T57" fmla="*/ 2677 h 3060"/>
                  <a:gd name="T58" fmla="*/ 4778 w 6550"/>
                  <a:gd name="T59" fmla="*/ 2439 h 3060"/>
                  <a:gd name="T60" fmla="*/ 5062 w 6550"/>
                  <a:gd name="T61" fmla="*/ 2409 h 3060"/>
                  <a:gd name="T62" fmla="*/ 5326 w 6550"/>
                  <a:gd name="T63" fmla="*/ 2551 h 3060"/>
                  <a:gd name="T64" fmla="*/ 5472 w 6550"/>
                  <a:gd name="T65" fmla="*/ 2809 h 3060"/>
                  <a:gd name="T66" fmla="*/ 5494 w 6550"/>
                  <a:gd name="T67" fmla="*/ 2959 h 3060"/>
                  <a:gd name="T68" fmla="*/ 5842 w 6550"/>
                  <a:gd name="T69" fmla="*/ 2961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50" h="3060">
                    <a:moveTo>
                      <a:pt x="5842" y="2961"/>
                    </a:moveTo>
                    <a:cubicBezTo>
                      <a:pt x="5954" y="2954"/>
                      <a:pt x="6052" y="2948"/>
                      <a:pt x="6154" y="2921"/>
                    </a:cubicBezTo>
                    <a:cubicBezTo>
                      <a:pt x="6256" y="2894"/>
                      <a:pt x="6391" y="2858"/>
                      <a:pt x="6454" y="2796"/>
                    </a:cubicBezTo>
                    <a:cubicBezTo>
                      <a:pt x="6517" y="2734"/>
                      <a:pt x="6518" y="2797"/>
                      <a:pt x="6534" y="2546"/>
                    </a:cubicBezTo>
                    <a:cubicBezTo>
                      <a:pt x="6550" y="2295"/>
                      <a:pt x="6546" y="1567"/>
                      <a:pt x="6548" y="1287"/>
                    </a:cubicBezTo>
                    <a:lnTo>
                      <a:pt x="6544" y="867"/>
                    </a:lnTo>
                    <a:cubicBezTo>
                      <a:pt x="6519" y="703"/>
                      <a:pt x="6498" y="442"/>
                      <a:pt x="6396" y="301"/>
                    </a:cubicBezTo>
                    <a:cubicBezTo>
                      <a:pt x="6294" y="160"/>
                      <a:pt x="6249" y="69"/>
                      <a:pt x="5932" y="23"/>
                    </a:cubicBezTo>
                    <a:lnTo>
                      <a:pt x="4492" y="25"/>
                    </a:lnTo>
                    <a:lnTo>
                      <a:pt x="2087" y="11"/>
                    </a:lnTo>
                    <a:lnTo>
                      <a:pt x="626" y="0"/>
                    </a:lnTo>
                    <a:cubicBezTo>
                      <a:pt x="308" y="27"/>
                      <a:pt x="281" y="28"/>
                      <a:pt x="177" y="170"/>
                    </a:cubicBezTo>
                    <a:cubicBezTo>
                      <a:pt x="73" y="312"/>
                      <a:pt x="30" y="429"/>
                      <a:pt x="3" y="851"/>
                    </a:cubicBezTo>
                    <a:lnTo>
                      <a:pt x="14" y="2705"/>
                    </a:lnTo>
                    <a:cubicBezTo>
                      <a:pt x="39" y="3060"/>
                      <a:pt x="0" y="2933"/>
                      <a:pt x="154" y="2980"/>
                    </a:cubicBezTo>
                    <a:lnTo>
                      <a:pt x="939" y="2985"/>
                    </a:lnTo>
                    <a:lnTo>
                      <a:pt x="1110" y="2987"/>
                    </a:lnTo>
                    <a:lnTo>
                      <a:pt x="1202" y="2993"/>
                    </a:lnTo>
                    <a:lnTo>
                      <a:pt x="1186" y="2923"/>
                    </a:lnTo>
                    <a:lnTo>
                      <a:pt x="1220" y="2703"/>
                    </a:lnTo>
                    <a:lnTo>
                      <a:pt x="1310" y="2587"/>
                    </a:lnTo>
                    <a:cubicBezTo>
                      <a:pt x="1389" y="2541"/>
                      <a:pt x="1573" y="2413"/>
                      <a:pt x="1692" y="2427"/>
                    </a:cubicBezTo>
                    <a:cubicBezTo>
                      <a:pt x="1811" y="2441"/>
                      <a:pt x="1959" y="2595"/>
                      <a:pt x="2026" y="2669"/>
                    </a:cubicBezTo>
                    <a:cubicBezTo>
                      <a:pt x="2093" y="2743"/>
                      <a:pt x="2081" y="2821"/>
                      <a:pt x="2096" y="2869"/>
                    </a:cubicBezTo>
                    <a:cubicBezTo>
                      <a:pt x="2111" y="2917"/>
                      <a:pt x="2051" y="2941"/>
                      <a:pt x="2118" y="2955"/>
                    </a:cubicBezTo>
                    <a:lnTo>
                      <a:pt x="2499" y="2955"/>
                    </a:lnTo>
                    <a:cubicBezTo>
                      <a:pt x="2894" y="2956"/>
                      <a:pt x="4147" y="2958"/>
                      <a:pt x="4486" y="2959"/>
                    </a:cubicBezTo>
                    <a:lnTo>
                      <a:pt x="4536" y="2961"/>
                    </a:lnTo>
                    <a:cubicBezTo>
                      <a:pt x="4551" y="2914"/>
                      <a:pt x="4538" y="2764"/>
                      <a:pt x="4578" y="2677"/>
                    </a:cubicBezTo>
                    <a:cubicBezTo>
                      <a:pt x="4618" y="2590"/>
                      <a:pt x="4697" y="2484"/>
                      <a:pt x="4778" y="2439"/>
                    </a:cubicBezTo>
                    <a:cubicBezTo>
                      <a:pt x="4859" y="2394"/>
                      <a:pt x="4971" y="2390"/>
                      <a:pt x="5062" y="2409"/>
                    </a:cubicBezTo>
                    <a:cubicBezTo>
                      <a:pt x="5153" y="2428"/>
                      <a:pt x="5258" y="2484"/>
                      <a:pt x="5326" y="2551"/>
                    </a:cubicBezTo>
                    <a:cubicBezTo>
                      <a:pt x="5394" y="2618"/>
                      <a:pt x="5444" y="2741"/>
                      <a:pt x="5472" y="2809"/>
                    </a:cubicBezTo>
                    <a:lnTo>
                      <a:pt x="5494" y="2959"/>
                    </a:lnTo>
                    <a:cubicBezTo>
                      <a:pt x="5556" y="2984"/>
                      <a:pt x="5770" y="2961"/>
                      <a:pt x="5842" y="2961"/>
                    </a:cubicBezTo>
                    <a:close/>
                  </a:path>
                </a:pathLst>
              </a:custGeom>
              <a:solidFill>
                <a:srgbClr val="990099"/>
              </a:solidFill>
              <a:ln>
                <a:noFill/>
              </a:ln>
              <a:extLst>
                <a:ext uri="{91240B29-F687-4F45-9708-019B960494DF}">
                  <a14:hiddenLine xmlns:a14="http://schemas.microsoft.com/office/drawing/2010/main" w="9525">
                    <a:solidFill>
                      <a:srgbClr val="FF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Oval 4">
                <a:extLst>
                  <a:ext uri="{FF2B5EF4-FFF2-40B4-BE49-F238E27FC236}">
                    <a16:creationId xmlns:a16="http://schemas.microsoft.com/office/drawing/2014/main" id="{D9C68ECE-A906-424B-7552-61CD9062238A}"/>
                  </a:ext>
                </a:extLst>
              </p:cNvPr>
              <p:cNvSpPr>
                <a:spLocks noChangeArrowheads="1"/>
              </p:cNvSpPr>
              <p:nvPr/>
            </p:nvSpPr>
            <p:spPr bwMode="auto">
              <a:xfrm flipH="1">
                <a:off x="3727" y="5049"/>
                <a:ext cx="795" cy="795"/>
              </a:xfrm>
              <a:prstGeom prst="ellipse">
                <a:avLst/>
              </a:prstGeom>
              <a:solidFill>
                <a:srgbClr val="000000"/>
              </a:solidFill>
              <a:ln>
                <a:noFill/>
              </a:ln>
              <a:extLst>
                <a:ext uri="{91240B29-F687-4F45-9708-019B960494DF}">
                  <a14:hiddenLine xmlns:a14="http://schemas.microsoft.com/office/drawing/2010/main" w="9525">
                    <a:solidFill>
                      <a:srgbClr val="77206D"/>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Oval 5">
                <a:extLst>
                  <a:ext uri="{FF2B5EF4-FFF2-40B4-BE49-F238E27FC236}">
                    <a16:creationId xmlns:a16="http://schemas.microsoft.com/office/drawing/2014/main" id="{AEED67DF-2502-39CE-9BB0-7DCBAE8951F3}"/>
                  </a:ext>
                </a:extLst>
              </p:cNvPr>
              <p:cNvSpPr>
                <a:spLocks noChangeArrowheads="1"/>
              </p:cNvSpPr>
              <p:nvPr/>
            </p:nvSpPr>
            <p:spPr bwMode="auto">
              <a:xfrm flipH="1">
                <a:off x="7078" y="5055"/>
                <a:ext cx="795" cy="7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AutoShape 6">
                <a:extLst>
                  <a:ext uri="{FF2B5EF4-FFF2-40B4-BE49-F238E27FC236}">
                    <a16:creationId xmlns:a16="http://schemas.microsoft.com/office/drawing/2014/main" id="{0012D994-150B-6F64-5C79-B48B0D74DCDB}"/>
                  </a:ext>
                </a:extLst>
              </p:cNvPr>
              <p:cNvSpPr>
                <a:spLocks noChangeArrowheads="1"/>
              </p:cNvSpPr>
              <p:nvPr/>
            </p:nvSpPr>
            <p:spPr bwMode="auto">
              <a:xfrm flipH="1">
                <a:off x="7299" y="2806"/>
                <a:ext cx="624"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7">
                <a:extLst>
                  <a:ext uri="{FF2B5EF4-FFF2-40B4-BE49-F238E27FC236}">
                    <a16:creationId xmlns:a16="http://schemas.microsoft.com/office/drawing/2014/main" id="{FC1864F1-6789-8C08-D7A7-0435D40BF44F}"/>
                  </a:ext>
                </a:extLst>
              </p:cNvPr>
              <p:cNvSpPr>
                <a:spLocks/>
              </p:cNvSpPr>
              <p:nvPr/>
            </p:nvSpPr>
            <p:spPr bwMode="auto">
              <a:xfrm flipH="1">
                <a:off x="8030" y="2806"/>
                <a:ext cx="691" cy="430"/>
              </a:xfrm>
              <a:custGeom>
                <a:avLst/>
                <a:gdLst>
                  <a:gd name="T0" fmla="*/ 496 w 496"/>
                  <a:gd name="T1" fmla="*/ 0 h 430"/>
                  <a:gd name="T2" fmla="*/ 186 w 496"/>
                  <a:gd name="T3" fmla="*/ 0 h 430"/>
                  <a:gd name="T4" fmla="*/ 62 w 496"/>
                  <a:gd name="T5" fmla="*/ 98 h 430"/>
                  <a:gd name="T6" fmla="*/ 6 w 496"/>
                  <a:gd name="T7" fmla="*/ 316 h 430"/>
                  <a:gd name="T8" fmla="*/ 0 w 496"/>
                  <a:gd name="T9" fmla="*/ 422 h 430"/>
                  <a:gd name="T10" fmla="*/ 146 w 496"/>
                  <a:gd name="T11" fmla="*/ 430 h 430"/>
                  <a:gd name="T12" fmla="*/ 496 w 496"/>
                  <a:gd name="T13" fmla="*/ 430 h 430"/>
                  <a:gd name="T14" fmla="*/ 496 w 49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30">
                    <a:moveTo>
                      <a:pt x="496" y="0"/>
                    </a:moveTo>
                    <a:lnTo>
                      <a:pt x="186" y="0"/>
                    </a:lnTo>
                    <a:cubicBezTo>
                      <a:pt x="114" y="16"/>
                      <a:pt x="92" y="45"/>
                      <a:pt x="62" y="98"/>
                    </a:cubicBezTo>
                    <a:cubicBezTo>
                      <a:pt x="32" y="151"/>
                      <a:pt x="16" y="262"/>
                      <a:pt x="6" y="316"/>
                    </a:cubicBezTo>
                    <a:lnTo>
                      <a:pt x="0" y="422"/>
                    </a:lnTo>
                    <a:lnTo>
                      <a:pt x="146" y="430"/>
                    </a:lnTo>
                    <a:lnTo>
                      <a:pt x="496" y="430"/>
                    </a:lnTo>
                    <a:lnTo>
                      <a:pt x="496" y="0"/>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AutoShape 8">
                <a:extLst>
                  <a:ext uri="{FF2B5EF4-FFF2-40B4-BE49-F238E27FC236}">
                    <a16:creationId xmlns:a16="http://schemas.microsoft.com/office/drawing/2014/main" id="{7C5681BD-AB50-6081-2206-FFB023FD3B65}"/>
                  </a:ext>
                </a:extLst>
              </p:cNvPr>
              <p:cNvSpPr>
                <a:spLocks noChangeArrowheads="1"/>
              </p:cNvSpPr>
              <p:nvPr/>
            </p:nvSpPr>
            <p:spPr bwMode="auto">
              <a:xfrm flipH="1">
                <a:off x="6486" y="2806"/>
                <a:ext cx="70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AutoShape 9">
                <a:extLst>
                  <a:ext uri="{FF2B5EF4-FFF2-40B4-BE49-F238E27FC236}">
                    <a16:creationId xmlns:a16="http://schemas.microsoft.com/office/drawing/2014/main" id="{595650F8-8ED0-0A94-4DA9-5C368BA0FCCB}"/>
                  </a:ext>
                </a:extLst>
              </p:cNvPr>
              <p:cNvSpPr>
                <a:spLocks noChangeArrowheads="1"/>
              </p:cNvSpPr>
              <p:nvPr/>
            </p:nvSpPr>
            <p:spPr bwMode="auto">
              <a:xfrm flipH="1">
                <a:off x="5549" y="2810"/>
                <a:ext cx="83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AutoShape 10">
                <a:extLst>
                  <a:ext uri="{FF2B5EF4-FFF2-40B4-BE49-F238E27FC236}">
                    <a16:creationId xmlns:a16="http://schemas.microsoft.com/office/drawing/2014/main" id="{5ADA41B4-297E-9C4B-697E-1A1B8E91DB61}"/>
                  </a:ext>
                </a:extLst>
              </p:cNvPr>
              <p:cNvSpPr>
                <a:spLocks noChangeArrowheads="1"/>
              </p:cNvSpPr>
              <p:nvPr/>
            </p:nvSpPr>
            <p:spPr bwMode="auto">
              <a:xfrm flipH="1">
                <a:off x="4782" y="2810"/>
                <a:ext cx="648"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AutoShape 11">
                <a:extLst>
                  <a:ext uri="{FF2B5EF4-FFF2-40B4-BE49-F238E27FC236}">
                    <a16:creationId xmlns:a16="http://schemas.microsoft.com/office/drawing/2014/main" id="{50674176-2441-E531-19B4-AF0A28B0C0E6}"/>
                  </a:ext>
                </a:extLst>
              </p:cNvPr>
              <p:cNvSpPr>
                <a:spLocks noChangeArrowheads="1"/>
              </p:cNvSpPr>
              <p:nvPr/>
            </p:nvSpPr>
            <p:spPr bwMode="auto">
              <a:xfrm flipH="1">
                <a:off x="3996" y="2806"/>
                <a:ext cx="666"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2">
                <a:extLst>
                  <a:ext uri="{FF2B5EF4-FFF2-40B4-BE49-F238E27FC236}">
                    <a16:creationId xmlns:a16="http://schemas.microsoft.com/office/drawing/2014/main" id="{4AD5DFF0-D742-BE83-5FB5-BC7B02FA3368}"/>
                  </a:ext>
                </a:extLst>
              </p:cNvPr>
              <p:cNvSpPr>
                <a:spLocks/>
              </p:cNvSpPr>
              <p:nvPr/>
            </p:nvSpPr>
            <p:spPr bwMode="auto">
              <a:xfrm flipH="1">
                <a:off x="2647" y="2804"/>
                <a:ext cx="1268" cy="432"/>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AutoShape 13">
                <a:extLst>
                  <a:ext uri="{FF2B5EF4-FFF2-40B4-BE49-F238E27FC236}">
                    <a16:creationId xmlns:a16="http://schemas.microsoft.com/office/drawing/2014/main" id="{780DE525-FB04-12C8-AEAB-D5852710C6BD}"/>
                  </a:ext>
                </a:extLst>
              </p:cNvPr>
              <p:cNvSpPr>
                <a:spLocks noChangeArrowheads="1"/>
              </p:cNvSpPr>
              <p:nvPr/>
            </p:nvSpPr>
            <p:spPr bwMode="auto">
              <a:xfrm rot="21405598" flipH="1">
                <a:off x="3633" y="4970"/>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AutoShape 14">
                <a:extLst>
                  <a:ext uri="{FF2B5EF4-FFF2-40B4-BE49-F238E27FC236}">
                    <a16:creationId xmlns:a16="http://schemas.microsoft.com/office/drawing/2014/main" id="{81D84A0F-76BB-70A4-7763-C0FD66600776}"/>
                  </a:ext>
                </a:extLst>
              </p:cNvPr>
              <p:cNvSpPr>
                <a:spLocks noChangeArrowheads="1"/>
              </p:cNvSpPr>
              <p:nvPr/>
            </p:nvSpPr>
            <p:spPr bwMode="auto">
              <a:xfrm flipH="1">
                <a:off x="8030" y="3835"/>
                <a:ext cx="69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AutoShape 15">
                <a:extLst>
                  <a:ext uri="{FF2B5EF4-FFF2-40B4-BE49-F238E27FC236}">
                    <a16:creationId xmlns:a16="http://schemas.microsoft.com/office/drawing/2014/main" id="{EA182D27-6D53-047F-889A-B7B684E0F463}"/>
                  </a:ext>
                </a:extLst>
              </p:cNvPr>
              <p:cNvSpPr>
                <a:spLocks noChangeArrowheads="1"/>
              </p:cNvSpPr>
              <p:nvPr/>
            </p:nvSpPr>
            <p:spPr bwMode="auto">
              <a:xfrm flipH="1">
                <a:off x="7278" y="3835"/>
                <a:ext cx="645"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AutoShape 16">
                <a:extLst>
                  <a:ext uri="{FF2B5EF4-FFF2-40B4-BE49-F238E27FC236}">
                    <a16:creationId xmlns:a16="http://schemas.microsoft.com/office/drawing/2014/main" id="{549C7398-90BB-57E4-2987-40120C871BCF}"/>
                  </a:ext>
                </a:extLst>
              </p:cNvPr>
              <p:cNvSpPr>
                <a:spLocks noChangeArrowheads="1"/>
              </p:cNvSpPr>
              <p:nvPr/>
            </p:nvSpPr>
            <p:spPr bwMode="auto">
              <a:xfrm flipH="1">
                <a:off x="6470" y="3835"/>
                <a:ext cx="702"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AutoShape 17">
                <a:extLst>
                  <a:ext uri="{FF2B5EF4-FFF2-40B4-BE49-F238E27FC236}">
                    <a16:creationId xmlns:a16="http://schemas.microsoft.com/office/drawing/2014/main" id="{76BD217C-59A8-BA39-D9E6-425E00B3179A}"/>
                  </a:ext>
                </a:extLst>
              </p:cNvPr>
              <p:cNvSpPr>
                <a:spLocks noChangeArrowheads="1"/>
              </p:cNvSpPr>
              <p:nvPr/>
            </p:nvSpPr>
            <p:spPr bwMode="auto">
              <a:xfrm flipH="1">
                <a:off x="5542" y="3835"/>
                <a:ext cx="830"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AutoShape 18">
                <a:extLst>
                  <a:ext uri="{FF2B5EF4-FFF2-40B4-BE49-F238E27FC236}">
                    <a16:creationId xmlns:a16="http://schemas.microsoft.com/office/drawing/2014/main" id="{17E9C5DD-F697-CC59-E8FA-C47E775376E2}"/>
                  </a:ext>
                </a:extLst>
              </p:cNvPr>
              <p:cNvSpPr>
                <a:spLocks noChangeArrowheads="1"/>
              </p:cNvSpPr>
              <p:nvPr/>
            </p:nvSpPr>
            <p:spPr bwMode="auto">
              <a:xfrm flipH="1">
                <a:off x="4782"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AutoShape 19">
                <a:extLst>
                  <a:ext uri="{FF2B5EF4-FFF2-40B4-BE49-F238E27FC236}">
                    <a16:creationId xmlns:a16="http://schemas.microsoft.com/office/drawing/2014/main" id="{287B1ECA-F11E-68A8-EF06-96CE71351C85}"/>
                  </a:ext>
                </a:extLst>
              </p:cNvPr>
              <p:cNvSpPr>
                <a:spLocks noChangeArrowheads="1"/>
              </p:cNvSpPr>
              <p:nvPr/>
            </p:nvSpPr>
            <p:spPr bwMode="auto">
              <a:xfrm flipH="1">
                <a:off x="4001"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AutoShape 20">
                <a:extLst>
                  <a:ext uri="{FF2B5EF4-FFF2-40B4-BE49-F238E27FC236}">
                    <a16:creationId xmlns:a16="http://schemas.microsoft.com/office/drawing/2014/main" id="{B51E70A4-7DA2-8384-18C7-C7CDBB1BF6D9}"/>
                  </a:ext>
                </a:extLst>
              </p:cNvPr>
              <p:cNvSpPr>
                <a:spLocks noChangeArrowheads="1"/>
              </p:cNvSpPr>
              <p:nvPr/>
            </p:nvSpPr>
            <p:spPr bwMode="auto">
              <a:xfrm flipH="1">
                <a:off x="3433" y="3830"/>
                <a:ext cx="468"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AutoShape 21">
                <a:extLst>
                  <a:ext uri="{FF2B5EF4-FFF2-40B4-BE49-F238E27FC236}">
                    <a16:creationId xmlns:a16="http://schemas.microsoft.com/office/drawing/2014/main" id="{1BEC0860-5CC5-5ECF-A61C-FDFEAD64B09E}"/>
                  </a:ext>
                </a:extLst>
              </p:cNvPr>
              <p:cNvSpPr>
                <a:spLocks noChangeArrowheads="1"/>
              </p:cNvSpPr>
              <p:nvPr/>
            </p:nvSpPr>
            <p:spPr bwMode="auto">
              <a:xfrm flipH="1">
                <a:off x="2850" y="3813"/>
                <a:ext cx="468" cy="155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2">
                <a:extLst>
                  <a:ext uri="{FF2B5EF4-FFF2-40B4-BE49-F238E27FC236}">
                    <a16:creationId xmlns:a16="http://schemas.microsoft.com/office/drawing/2014/main" id="{5FF52CC3-361A-2120-9878-20A31F76547E}"/>
                  </a:ext>
                </a:extLst>
              </p:cNvPr>
              <p:cNvSpPr>
                <a:spLocks/>
              </p:cNvSpPr>
              <p:nvPr/>
            </p:nvSpPr>
            <p:spPr bwMode="auto">
              <a:xfrm flipH="1">
                <a:off x="2568" y="3662"/>
                <a:ext cx="140" cy="1524"/>
              </a:xfrm>
              <a:custGeom>
                <a:avLst/>
                <a:gdLst>
                  <a:gd name="T0" fmla="*/ 120 w 140"/>
                  <a:gd name="T1" fmla="*/ 2 h 1524"/>
                  <a:gd name="T2" fmla="*/ 0 w 140"/>
                  <a:gd name="T3" fmla="*/ 180 h 1524"/>
                  <a:gd name="T4" fmla="*/ 2 w 140"/>
                  <a:gd name="T5" fmla="*/ 808 h 1524"/>
                  <a:gd name="T6" fmla="*/ 0 w 140"/>
                  <a:gd name="T7" fmla="*/ 1146 h 1524"/>
                  <a:gd name="T8" fmla="*/ 2 w 140"/>
                  <a:gd name="T9" fmla="*/ 1144 h 1524"/>
                  <a:gd name="T10" fmla="*/ 6 w 140"/>
                  <a:gd name="T11" fmla="*/ 1340 h 1524"/>
                  <a:gd name="T12" fmla="*/ 132 w 140"/>
                  <a:gd name="T13" fmla="*/ 1426 h 1524"/>
                  <a:gd name="T14" fmla="*/ 128 w 140"/>
                  <a:gd name="T15" fmla="*/ 754 h 1524"/>
                  <a:gd name="T16" fmla="*/ 140 w 140"/>
                  <a:gd name="T17" fmla="*/ 0 h 1524"/>
                  <a:gd name="T18" fmla="*/ 120 w 140"/>
                  <a:gd name="T19" fmla="*/ 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24">
                    <a:moveTo>
                      <a:pt x="120" y="2"/>
                    </a:moveTo>
                    <a:cubicBezTo>
                      <a:pt x="86" y="32"/>
                      <a:pt x="20" y="46"/>
                      <a:pt x="0" y="180"/>
                    </a:cubicBezTo>
                    <a:lnTo>
                      <a:pt x="2" y="808"/>
                    </a:lnTo>
                    <a:lnTo>
                      <a:pt x="0" y="1146"/>
                    </a:lnTo>
                    <a:lnTo>
                      <a:pt x="2" y="1144"/>
                    </a:lnTo>
                    <a:lnTo>
                      <a:pt x="6" y="1340"/>
                    </a:lnTo>
                    <a:cubicBezTo>
                      <a:pt x="28" y="1387"/>
                      <a:pt x="112" y="1524"/>
                      <a:pt x="132" y="1426"/>
                    </a:cubicBezTo>
                    <a:lnTo>
                      <a:pt x="128" y="754"/>
                    </a:lnTo>
                    <a:lnTo>
                      <a:pt x="140" y="0"/>
                    </a:lnTo>
                    <a:lnTo>
                      <a:pt x="120" y="2"/>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Oval 23">
                <a:extLst>
                  <a:ext uri="{FF2B5EF4-FFF2-40B4-BE49-F238E27FC236}">
                    <a16:creationId xmlns:a16="http://schemas.microsoft.com/office/drawing/2014/main" id="{FBB25725-44DF-DCE2-C8B1-2E2CE21835F4}"/>
                  </a:ext>
                </a:extLst>
              </p:cNvPr>
              <p:cNvSpPr>
                <a:spLocks noChangeArrowheads="1"/>
              </p:cNvSpPr>
              <p:nvPr/>
            </p:nvSpPr>
            <p:spPr bwMode="auto">
              <a:xfrm flipH="1">
                <a:off x="7333" y="5309"/>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Oval 24">
                <a:extLst>
                  <a:ext uri="{FF2B5EF4-FFF2-40B4-BE49-F238E27FC236}">
                    <a16:creationId xmlns:a16="http://schemas.microsoft.com/office/drawing/2014/main" id="{3C1EB266-7812-2F1D-29E7-AD2A34EE6C68}"/>
                  </a:ext>
                </a:extLst>
              </p:cNvPr>
              <p:cNvSpPr>
                <a:spLocks noChangeArrowheads="1"/>
              </p:cNvSpPr>
              <p:nvPr/>
            </p:nvSpPr>
            <p:spPr bwMode="auto">
              <a:xfrm flipH="1">
                <a:off x="3971" y="5291"/>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AutoShape 25">
                <a:extLst>
                  <a:ext uri="{FF2B5EF4-FFF2-40B4-BE49-F238E27FC236}">
                    <a16:creationId xmlns:a16="http://schemas.microsoft.com/office/drawing/2014/main" id="{E93ED431-7782-FA99-C0D7-66E030838B26}"/>
                  </a:ext>
                </a:extLst>
              </p:cNvPr>
              <p:cNvSpPr>
                <a:spLocks noChangeArrowheads="1"/>
              </p:cNvSpPr>
              <p:nvPr/>
            </p:nvSpPr>
            <p:spPr bwMode="auto">
              <a:xfrm rot="21405598" flipH="1">
                <a:off x="6983" y="4926"/>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pic>
        <p:nvPicPr>
          <p:cNvPr id="1026" name="Picture 2" descr="undefined">
            <a:hlinkClick r:id="rId3"/>
            <a:extLst>
              <a:ext uri="{FF2B5EF4-FFF2-40B4-BE49-F238E27FC236}">
                <a16:creationId xmlns:a16="http://schemas.microsoft.com/office/drawing/2014/main" id="{01454298-D8C0-2F54-4C9F-3BFD7C0C75E7}"/>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875500" y="1153233"/>
            <a:ext cx="5203059" cy="339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34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3EC4F-CEFF-CE54-CE68-C4C4C73CF8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79487C-8C13-F517-ABD8-5B8DF48AE49A}"/>
              </a:ext>
            </a:extLst>
          </p:cNvPr>
          <p:cNvSpPr>
            <a:spLocks noGrp="1"/>
          </p:cNvSpPr>
          <p:nvPr>
            <p:ph type="ctrTitle"/>
          </p:nvPr>
        </p:nvSpPr>
        <p:spPr>
          <a:xfrm>
            <a:off x="412075" y="336032"/>
            <a:ext cx="5995807" cy="1514914"/>
          </a:xfrm>
        </p:spPr>
        <p:txBody>
          <a:bodyPr>
            <a:normAutofit/>
          </a:bodyPr>
          <a:lstStyle/>
          <a:p>
            <a:pPr algn="l"/>
            <a:r>
              <a:rPr lang="en-GB" sz="3600">
                <a:solidFill>
                  <a:schemeClr val="tx2">
                    <a:lumMod val="50000"/>
                    <a:lumOff val="50000"/>
                  </a:schemeClr>
                </a:solidFill>
                <a:latin typeface="Arial Rounded MT Bold" panose="020F0704030504030204" pitchFamily="34" charset="0"/>
              </a:rPr>
              <a:t>Open Top Bus</a:t>
            </a:r>
            <a:br>
              <a:rPr lang="en-GB">
                <a:solidFill>
                  <a:srgbClr val="000000"/>
                </a:solidFill>
                <a:latin typeface="Segoe UI" panose="020B0502040204020203" pitchFamily="34" charset="0"/>
              </a:rPr>
            </a:br>
            <a:endParaRPr lang="en-GB"/>
          </a:p>
        </p:txBody>
      </p:sp>
      <p:sp>
        <p:nvSpPr>
          <p:cNvPr id="60" name="Rectangle 59">
            <a:extLst>
              <a:ext uri="{FF2B5EF4-FFF2-40B4-BE49-F238E27FC236}">
                <a16:creationId xmlns:a16="http://schemas.microsoft.com/office/drawing/2014/main" id="{2A993FBB-B82E-C658-D5D6-9CE6BE70AB58}"/>
              </a:ext>
              <a:ext uri="{C183D7F6-B498-43B3-948B-1728B52AA6E4}">
                <adec:decorative xmlns:adec="http://schemas.microsoft.com/office/drawing/2017/decorative" val="1"/>
              </a:ext>
            </a:extLst>
          </p:cNvPr>
          <p:cNvSpPr/>
          <p:nvPr/>
        </p:nvSpPr>
        <p:spPr>
          <a:xfrm>
            <a:off x="5518298" y="6557840"/>
            <a:ext cx="1280935" cy="311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D94DD4F5-F0CF-2BA6-035B-2B45C45267C6}"/>
              </a:ext>
            </a:extLst>
          </p:cNvPr>
          <p:cNvSpPr txBox="1"/>
          <p:nvPr/>
        </p:nvSpPr>
        <p:spPr>
          <a:xfrm>
            <a:off x="437578" y="1330924"/>
            <a:ext cx="6453019" cy="3477875"/>
          </a:xfrm>
          <a:prstGeom prst="rect">
            <a:avLst/>
          </a:prstGeom>
          <a:noFill/>
        </p:spPr>
        <p:txBody>
          <a:bodyPr wrap="square" rtlCol="0">
            <a:spAutoFit/>
          </a:bodyPr>
          <a:lstStyle/>
          <a:p>
            <a:r>
              <a:rPr lang="en-GB" sz="2400">
                <a:solidFill>
                  <a:schemeClr val="tx1">
                    <a:lumMod val="75000"/>
                    <a:lumOff val="25000"/>
                  </a:schemeClr>
                </a:solidFill>
                <a:latin typeface="Arial Rounded MT Bold" panose="020F0704030504030204" pitchFamily="34" charset="0"/>
              </a:rPr>
              <a:t>An open top bus is a bus, usually a double decker, which been built or changed to operate without a roof.</a:t>
            </a:r>
          </a:p>
          <a:p>
            <a:endParaRPr lang="en-GB" sz="2400">
              <a:solidFill>
                <a:schemeClr val="tx1">
                  <a:lumMod val="75000"/>
                  <a:lumOff val="25000"/>
                </a:schemeClr>
              </a:solidFill>
              <a:latin typeface="Arial Rounded MT Bold" panose="020F0704030504030204" pitchFamily="34" charset="0"/>
            </a:endParaRPr>
          </a:p>
          <a:p>
            <a:r>
              <a:rPr lang="en-GB" sz="2400">
                <a:solidFill>
                  <a:schemeClr val="tx1">
                    <a:lumMod val="75000"/>
                    <a:lumOff val="25000"/>
                  </a:schemeClr>
                </a:solidFill>
                <a:latin typeface="Arial Rounded MT Bold" panose="020F0704030504030204" pitchFamily="34" charset="0"/>
              </a:rPr>
              <a:t>Open top buses are used for sightseeing and during celebration victory parades.</a:t>
            </a:r>
          </a:p>
          <a:p>
            <a:endParaRPr lang="en-GB">
              <a:solidFill>
                <a:schemeClr val="tx1">
                  <a:lumMod val="75000"/>
                  <a:lumOff val="25000"/>
                </a:schemeClr>
              </a:solidFill>
              <a:latin typeface="Arial Rounded MT Bold" panose="020F0704030504030204" pitchFamily="34" charset="0"/>
            </a:endParaRPr>
          </a:p>
          <a:p>
            <a:r>
              <a:rPr lang="en-GB" sz="2000">
                <a:solidFill>
                  <a:srgbClr val="008080"/>
                </a:solidFill>
                <a:latin typeface="Arial Rounded MT Bold" panose="020F0704030504030204" pitchFamily="34" charset="0"/>
              </a:rPr>
              <a:t>Are there any sightseeing buses in the town, city or countryside where you live?</a:t>
            </a:r>
          </a:p>
          <a:p>
            <a:endParaRPr lang="en-GB"/>
          </a:p>
        </p:txBody>
      </p:sp>
      <p:grpSp>
        <p:nvGrpSpPr>
          <p:cNvPr id="3" name="Group 2" descr="decorative bus icons showing a double, single decker and open top bus">
            <a:extLst>
              <a:ext uri="{FF2B5EF4-FFF2-40B4-BE49-F238E27FC236}">
                <a16:creationId xmlns:a16="http://schemas.microsoft.com/office/drawing/2014/main" id="{9E8F0661-8E6B-520C-AE22-48FB6BF067BA}"/>
              </a:ext>
            </a:extLst>
          </p:cNvPr>
          <p:cNvGrpSpPr/>
          <p:nvPr/>
        </p:nvGrpSpPr>
        <p:grpSpPr>
          <a:xfrm>
            <a:off x="-46276" y="5317625"/>
            <a:ext cx="12316246" cy="1499100"/>
            <a:chOff x="-46276" y="5317625"/>
            <a:chExt cx="12316246" cy="1499100"/>
          </a:xfrm>
        </p:grpSpPr>
        <p:sp>
          <p:nvSpPr>
            <p:cNvPr id="63" name="Rectangle 62">
              <a:extLst>
                <a:ext uri="{FF2B5EF4-FFF2-40B4-BE49-F238E27FC236}">
                  <a16:creationId xmlns:a16="http://schemas.microsoft.com/office/drawing/2014/main" id="{209D41A5-3088-EB8E-B53A-850D4EBFB099}"/>
                </a:ext>
              </a:extLst>
            </p:cNvPr>
            <p:cNvSpPr/>
            <p:nvPr/>
          </p:nvSpPr>
          <p:spPr>
            <a:xfrm flipV="1">
              <a:off x="-46276" y="6663815"/>
              <a:ext cx="12316246" cy="7733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26">
              <a:extLst>
                <a:ext uri="{FF2B5EF4-FFF2-40B4-BE49-F238E27FC236}">
                  <a16:creationId xmlns:a16="http://schemas.microsoft.com/office/drawing/2014/main" id="{BFF2339B-1ACE-E936-0F10-A52594601F60}"/>
                </a:ext>
              </a:extLst>
            </p:cNvPr>
            <p:cNvGrpSpPr>
              <a:grpSpLocks/>
            </p:cNvGrpSpPr>
            <p:nvPr/>
          </p:nvGrpSpPr>
          <p:grpSpPr bwMode="auto">
            <a:xfrm>
              <a:off x="7834548" y="5317625"/>
              <a:ext cx="3188032" cy="1486400"/>
              <a:chOff x="2090" y="8718"/>
              <a:chExt cx="7107" cy="3596"/>
            </a:xfrm>
          </p:grpSpPr>
          <p:sp>
            <p:nvSpPr>
              <p:cNvPr id="1031" name="Freeform 27">
                <a:extLst>
                  <a:ext uri="{FF2B5EF4-FFF2-40B4-BE49-F238E27FC236}">
                    <a16:creationId xmlns:a16="http://schemas.microsoft.com/office/drawing/2014/main" id="{72F6F0D5-AA65-EDEB-ED69-E925960E76A6}"/>
                  </a:ext>
                </a:extLst>
              </p:cNvPr>
              <p:cNvSpPr>
                <a:spLocks/>
              </p:cNvSpPr>
              <p:nvPr/>
            </p:nvSpPr>
            <p:spPr bwMode="auto">
              <a:xfrm>
                <a:off x="2090" y="8718"/>
                <a:ext cx="7107" cy="3050"/>
              </a:xfrm>
              <a:custGeom>
                <a:avLst/>
                <a:gdLst>
                  <a:gd name="T0" fmla="*/ 1096 w 7107"/>
                  <a:gd name="T1" fmla="*/ 2884 h 3050"/>
                  <a:gd name="T2" fmla="*/ 1146 w 7107"/>
                  <a:gd name="T3" fmla="*/ 2726 h 3050"/>
                  <a:gd name="T4" fmla="*/ 1222 w 7107"/>
                  <a:gd name="T5" fmla="*/ 2592 h 3050"/>
                  <a:gd name="T6" fmla="*/ 1514 w 7107"/>
                  <a:gd name="T7" fmla="*/ 2456 h 3050"/>
                  <a:gd name="T8" fmla="*/ 1824 w 7107"/>
                  <a:gd name="T9" fmla="*/ 2584 h 3050"/>
                  <a:gd name="T10" fmla="*/ 1992 w 7107"/>
                  <a:gd name="T11" fmla="*/ 2888 h 3050"/>
                  <a:gd name="T12" fmla="*/ 1998 w 7107"/>
                  <a:gd name="T13" fmla="*/ 3026 h 3050"/>
                  <a:gd name="T14" fmla="*/ 2450 w 7107"/>
                  <a:gd name="T15" fmla="*/ 3033 h 3050"/>
                  <a:gd name="T16" fmla="*/ 2854 w 7107"/>
                  <a:gd name="T17" fmla="*/ 3033 h 3050"/>
                  <a:gd name="T18" fmla="*/ 4948 w 7107"/>
                  <a:gd name="T19" fmla="*/ 3010 h 3050"/>
                  <a:gd name="T20" fmla="*/ 5101 w 7107"/>
                  <a:gd name="T21" fmla="*/ 3006 h 3050"/>
                  <a:gd name="T22" fmla="*/ 5166 w 7107"/>
                  <a:gd name="T23" fmla="*/ 2760 h 3050"/>
                  <a:gd name="T24" fmla="*/ 5196 w 7107"/>
                  <a:gd name="T25" fmla="*/ 2694 h 3050"/>
                  <a:gd name="T26" fmla="*/ 5316 w 7107"/>
                  <a:gd name="T27" fmla="*/ 2544 h 3050"/>
                  <a:gd name="T28" fmla="*/ 5632 w 7107"/>
                  <a:gd name="T29" fmla="*/ 2456 h 3050"/>
                  <a:gd name="T30" fmla="*/ 5882 w 7107"/>
                  <a:gd name="T31" fmla="*/ 2604 h 3050"/>
                  <a:gd name="T32" fmla="*/ 6040 w 7107"/>
                  <a:gd name="T33" fmla="*/ 2899 h 3050"/>
                  <a:gd name="T34" fmla="*/ 6040 w 7107"/>
                  <a:gd name="T35" fmla="*/ 2991 h 3050"/>
                  <a:gd name="T36" fmla="*/ 6535 w 7107"/>
                  <a:gd name="T37" fmla="*/ 2982 h 3050"/>
                  <a:gd name="T38" fmla="*/ 7000 w 7107"/>
                  <a:gd name="T39" fmla="*/ 2980 h 3050"/>
                  <a:gd name="T40" fmla="*/ 7090 w 7107"/>
                  <a:gd name="T41" fmla="*/ 2471 h 3050"/>
                  <a:gd name="T42" fmla="*/ 7101 w 7107"/>
                  <a:gd name="T43" fmla="*/ 1192 h 3050"/>
                  <a:gd name="T44" fmla="*/ 7092 w 7107"/>
                  <a:gd name="T45" fmla="*/ 193 h 3050"/>
                  <a:gd name="T46" fmla="*/ 7049 w 7107"/>
                  <a:gd name="T47" fmla="*/ 38 h 3050"/>
                  <a:gd name="T48" fmla="*/ 6819 w 7107"/>
                  <a:gd name="T49" fmla="*/ 24 h 3050"/>
                  <a:gd name="T50" fmla="*/ 6589 w 7107"/>
                  <a:gd name="T51" fmla="*/ 936 h 3050"/>
                  <a:gd name="T52" fmla="*/ 4914 w 7107"/>
                  <a:gd name="T53" fmla="*/ 944 h 3050"/>
                  <a:gd name="T54" fmla="*/ 2231 w 7107"/>
                  <a:gd name="T55" fmla="*/ 946 h 3050"/>
                  <a:gd name="T56" fmla="*/ 2216 w 7107"/>
                  <a:gd name="T57" fmla="*/ 29 h 3050"/>
                  <a:gd name="T58" fmla="*/ 862 w 7107"/>
                  <a:gd name="T59" fmla="*/ 29 h 3050"/>
                  <a:gd name="T60" fmla="*/ 463 w 7107"/>
                  <a:gd name="T61" fmla="*/ 174 h 3050"/>
                  <a:gd name="T62" fmla="*/ 199 w 7107"/>
                  <a:gd name="T63" fmla="*/ 895 h 3050"/>
                  <a:gd name="T64" fmla="*/ 44 w 7107"/>
                  <a:gd name="T65" fmla="*/ 2033 h 3050"/>
                  <a:gd name="T66" fmla="*/ 46 w 7107"/>
                  <a:gd name="T67" fmla="*/ 2625 h 3050"/>
                  <a:gd name="T68" fmla="*/ 3 w 7107"/>
                  <a:gd name="T69" fmla="*/ 2771 h 3050"/>
                  <a:gd name="T70" fmla="*/ 30 w 7107"/>
                  <a:gd name="T71" fmla="*/ 2921 h 3050"/>
                  <a:gd name="T72" fmla="*/ 120 w 7107"/>
                  <a:gd name="T73" fmla="*/ 3010 h 3050"/>
                  <a:gd name="T74" fmla="*/ 240 w 7107"/>
                  <a:gd name="T75" fmla="*/ 3038 h 3050"/>
                  <a:gd name="T76" fmla="*/ 598 w 7107"/>
                  <a:gd name="T77" fmla="*/ 3044 h 3050"/>
                  <a:gd name="T78" fmla="*/ 1056 w 7107"/>
                  <a:gd name="T79" fmla="*/ 3040 h 3050"/>
                  <a:gd name="T80" fmla="*/ 1096 w 7107"/>
                  <a:gd name="T81" fmla="*/ 2884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7" h="3050">
                    <a:moveTo>
                      <a:pt x="1096" y="2884"/>
                    </a:moveTo>
                    <a:lnTo>
                      <a:pt x="1146" y="2726"/>
                    </a:lnTo>
                    <a:lnTo>
                      <a:pt x="1222" y="2592"/>
                    </a:lnTo>
                    <a:cubicBezTo>
                      <a:pt x="1283" y="2547"/>
                      <a:pt x="1414" y="2457"/>
                      <a:pt x="1514" y="2456"/>
                    </a:cubicBezTo>
                    <a:cubicBezTo>
                      <a:pt x="1614" y="2455"/>
                      <a:pt x="1744" y="2512"/>
                      <a:pt x="1824" y="2584"/>
                    </a:cubicBezTo>
                    <a:cubicBezTo>
                      <a:pt x="1904" y="2656"/>
                      <a:pt x="1963" y="2814"/>
                      <a:pt x="1992" y="2888"/>
                    </a:cubicBezTo>
                    <a:lnTo>
                      <a:pt x="1998" y="3026"/>
                    </a:lnTo>
                    <a:cubicBezTo>
                      <a:pt x="2074" y="3050"/>
                      <a:pt x="2307" y="3032"/>
                      <a:pt x="2450" y="3033"/>
                    </a:cubicBezTo>
                    <a:lnTo>
                      <a:pt x="2854" y="3033"/>
                    </a:lnTo>
                    <a:cubicBezTo>
                      <a:pt x="3270" y="3030"/>
                      <a:pt x="4574" y="3015"/>
                      <a:pt x="4948" y="3010"/>
                    </a:cubicBezTo>
                    <a:lnTo>
                      <a:pt x="5101" y="3006"/>
                    </a:lnTo>
                    <a:cubicBezTo>
                      <a:pt x="5137" y="2964"/>
                      <a:pt x="5150" y="2812"/>
                      <a:pt x="5166" y="2760"/>
                    </a:cubicBezTo>
                    <a:cubicBezTo>
                      <a:pt x="5182" y="2708"/>
                      <a:pt x="5171" y="2730"/>
                      <a:pt x="5196" y="2694"/>
                    </a:cubicBezTo>
                    <a:cubicBezTo>
                      <a:pt x="5221" y="2658"/>
                      <a:pt x="5244" y="2584"/>
                      <a:pt x="5316" y="2544"/>
                    </a:cubicBezTo>
                    <a:cubicBezTo>
                      <a:pt x="5388" y="2504"/>
                      <a:pt x="5538" y="2446"/>
                      <a:pt x="5632" y="2456"/>
                    </a:cubicBezTo>
                    <a:cubicBezTo>
                      <a:pt x="5726" y="2466"/>
                      <a:pt x="5814" y="2530"/>
                      <a:pt x="5882" y="2604"/>
                    </a:cubicBezTo>
                    <a:cubicBezTo>
                      <a:pt x="5950" y="2678"/>
                      <a:pt x="6014" y="2834"/>
                      <a:pt x="6040" y="2899"/>
                    </a:cubicBezTo>
                    <a:lnTo>
                      <a:pt x="6040" y="2991"/>
                    </a:lnTo>
                    <a:lnTo>
                      <a:pt x="6535" y="2982"/>
                    </a:lnTo>
                    <a:lnTo>
                      <a:pt x="7000" y="2980"/>
                    </a:lnTo>
                    <a:cubicBezTo>
                      <a:pt x="7093" y="2895"/>
                      <a:pt x="7074" y="2769"/>
                      <a:pt x="7090" y="2471"/>
                    </a:cubicBezTo>
                    <a:cubicBezTo>
                      <a:pt x="7107" y="2172"/>
                      <a:pt x="7101" y="1572"/>
                      <a:pt x="7101" y="1192"/>
                    </a:cubicBezTo>
                    <a:lnTo>
                      <a:pt x="7092" y="193"/>
                    </a:lnTo>
                    <a:cubicBezTo>
                      <a:pt x="7083" y="0"/>
                      <a:pt x="7095" y="66"/>
                      <a:pt x="7049" y="38"/>
                    </a:cubicBezTo>
                    <a:lnTo>
                      <a:pt x="6819" y="24"/>
                    </a:lnTo>
                    <a:lnTo>
                      <a:pt x="6589" y="936"/>
                    </a:lnTo>
                    <a:lnTo>
                      <a:pt x="4914" y="944"/>
                    </a:lnTo>
                    <a:lnTo>
                      <a:pt x="2231" y="946"/>
                    </a:lnTo>
                    <a:lnTo>
                      <a:pt x="2216" y="29"/>
                    </a:lnTo>
                    <a:lnTo>
                      <a:pt x="862" y="29"/>
                    </a:lnTo>
                    <a:cubicBezTo>
                      <a:pt x="570" y="53"/>
                      <a:pt x="574" y="30"/>
                      <a:pt x="463" y="174"/>
                    </a:cubicBezTo>
                    <a:cubicBezTo>
                      <a:pt x="353" y="318"/>
                      <a:pt x="269" y="584"/>
                      <a:pt x="199" y="895"/>
                    </a:cubicBezTo>
                    <a:cubicBezTo>
                      <a:pt x="129" y="1205"/>
                      <a:pt x="70" y="1745"/>
                      <a:pt x="44" y="2033"/>
                    </a:cubicBezTo>
                    <a:cubicBezTo>
                      <a:pt x="19" y="2321"/>
                      <a:pt x="54" y="2502"/>
                      <a:pt x="46" y="2625"/>
                    </a:cubicBezTo>
                    <a:lnTo>
                      <a:pt x="3" y="2771"/>
                    </a:lnTo>
                    <a:cubicBezTo>
                      <a:pt x="0" y="2820"/>
                      <a:pt x="11" y="2881"/>
                      <a:pt x="30" y="2921"/>
                    </a:cubicBezTo>
                    <a:cubicBezTo>
                      <a:pt x="49" y="2961"/>
                      <a:pt x="85" y="2990"/>
                      <a:pt x="120" y="3010"/>
                    </a:cubicBezTo>
                    <a:lnTo>
                      <a:pt x="240" y="3038"/>
                    </a:lnTo>
                    <a:lnTo>
                      <a:pt x="598" y="3044"/>
                    </a:lnTo>
                    <a:lnTo>
                      <a:pt x="1056" y="3040"/>
                    </a:lnTo>
                    <a:lnTo>
                      <a:pt x="1096" y="2884"/>
                    </a:lnTo>
                    <a:close/>
                  </a:path>
                </a:pathLst>
              </a:custGeom>
              <a:solidFill>
                <a:srgbClr val="60CAF3"/>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AutoShape 28">
                <a:extLst>
                  <a:ext uri="{FF2B5EF4-FFF2-40B4-BE49-F238E27FC236}">
                    <a16:creationId xmlns:a16="http://schemas.microsoft.com/office/drawing/2014/main" id="{56E64DBD-72F6-B58A-4551-C3B8476549B0}"/>
                  </a:ext>
                </a:extLst>
              </p:cNvPr>
              <p:cNvSpPr>
                <a:spLocks noChangeArrowheads="1"/>
              </p:cNvSpPr>
              <p:nvPr/>
            </p:nvSpPr>
            <p:spPr bwMode="auto">
              <a:xfrm flipH="1">
                <a:off x="3300" y="8980"/>
                <a:ext cx="890" cy="663"/>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Freeform 29">
                <a:extLst>
                  <a:ext uri="{FF2B5EF4-FFF2-40B4-BE49-F238E27FC236}">
                    <a16:creationId xmlns:a16="http://schemas.microsoft.com/office/drawing/2014/main" id="{3FC2B637-5C35-2B89-53CB-3C258CFB8B66}"/>
                  </a:ext>
                </a:extLst>
              </p:cNvPr>
              <p:cNvSpPr>
                <a:spLocks/>
              </p:cNvSpPr>
              <p:nvPr/>
            </p:nvSpPr>
            <p:spPr bwMode="auto">
              <a:xfrm flipH="1">
                <a:off x="2496" y="8980"/>
                <a:ext cx="742" cy="663"/>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AutoShape 30">
                <a:extLst>
                  <a:ext uri="{FF2B5EF4-FFF2-40B4-BE49-F238E27FC236}">
                    <a16:creationId xmlns:a16="http://schemas.microsoft.com/office/drawing/2014/main" id="{11289CF0-B8F6-0352-B658-4793FA9CCDF6}"/>
                  </a:ext>
                </a:extLst>
              </p:cNvPr>
              <p:cNvSpPr>
                <a:spLocks noChangeArrowheads="1"/>
              </p:cNvSpPr>
              <p:nvPr/>
            </p:nvSpPr>
            <p:spPr bwMode="auto">
              <a:xfrm flipH="1">
                <a:off x="8386" y="10236"/>
                <a:ext cx="535"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AutoShape 31">
                <a:extLst>
                  <a:ext uri="{FF2B5EF4-FFF2-40B4-BE49-F238E27FC236}">
                    <a16:creationId xmlns:a16="http://schemas.microsoft.com/office/drawing/2014/main" id="{C7072D62-2AEE-5A9B-6C28-A23FEEB7BCB9}"/>
                  </a:ext>
                </a:extLst>
              </p:cNvPr>
              <p:cNvSpPr>
                <a:spLocks noChangeArrowheads="1"/>
              </p:cNvSpPr>
              <p:nvPr/>
            </p:nvSpPr>
            <p:spPr bwMode="auto">
              <a:xfrm flipH="1">
                <a:off x="7332" y="10236"/>
                <a:ext cx="900"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AutoShape 32">
                <a:extLst>
                  <a:ext uri="{FF2B5EF4-FFF2-40B4-BE49-F238E27FC236}">
                    <a16:creationId xmlns:a16="http://schemas.microsoft.com/office/drawing/2014/main" id="{95EA54F5-27F9-9CDC-38CF-E3BB334DA0D5}"/>
                  </a:ext>
                </a:extLst>
              </p:cNvPr>
              <p:cNvSpPr>
                <a:spLocks noChangeArrowheads="1"/>
              </p:cNvSpPr>
              <p:nvPr/>
            </p:nvSpPr>
            <p:spPr bwMode="auto">
              <a:xfrm flipH="1">
                <a:off x="4221" y="10249"/>
                <a:ext cx="1052" cy="726"/>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AutoShape 33">
                <a:extLst>
                  <a:ext uri="{FF2B5EF4-FFF2-40B4-BE49-F238E27FC236}">
                    <a16:creationId xmlns:a16="http://schemas.microsoft.com/office/drawing/2014/main" id="{F1F9E91A-4BEF-FBDD-0CAC-B502AAF30F5A}"/>
                  </a:ext>
                </a:extLst>
              </p:cNvPr>
              <p:cNvSpPr>
                <a:spLocks noChangeArrowheads="1"/>
              </p:cNvSpPr>
              <p:nvPr/>
            </p:nvSpPr>
            <p:spPr bwMode="auto">
              <a:xfrm flipH="1">
                <a:off x="3157" y="10242"/>
                <a:ext cx="931"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AutoShape 34">
                <a:extLst>
                  <a:ext uri="{FF2B5EF4-FFF2-40B4-BE49-F238E27FC236}">
                    <a16:creationId xmlns:a16="http://schemas.microsoft.com/office/drawing/2014/main" id="{F4FA8B67-BC20-66C3-94E5-9F48EF67CC23}"/>
                  </a:ext>
                </a:extLst>
              </p:cNvPr>
              <p:cNvSpPr>
                <a:spLocks noChangeArrowheads="1"/>
              </p:cNvSpPr>
              <p:nvPr/>
            </p:nvSpPr>
            <p:spPr bwMode="auto">
              <a:xfrm flipH="1">
                <a:off x="2776" y="10249"/>
                <a:ext cx="250"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Freeform 35">
                <a:extLst>
                  <a:ext uri="{FF2B5EF4-FFF2-40B4-BE49-F238E27FC236}">
                    <a16:creationId xmlns:a16="http://schemas.microsoft.com/office/drawing/2014/main" id="{672480BA-161D-3971-BEB3-CE4F089E20B3}"/>
                  </a:ext>
                </a:extLst>
              </p:cNvPr>
              <p:cNvSpPr>
                <a:spLocks/>
              </p:cNvSpPr>
              <p:nvPr/>
            </p:nvSpPr>
            <p:spPr bwMode="auto">
              <a:xfrm>
                <a:off x="2170" y="10250"/>
                <a:ext cx="149" cy="1024"/>
              </a:xfrm>
              <a:custGeom>
                <a:avLst/>
                <a:gdLst>
                  <a:gd name="T0" fmla="*/ 134 w 149"/>
                  <a:gd name="T1" fmla="*/ 1023 h 1024"/>
                  <a:gd name="T2" fmla="*/ 44 w 149"/>
                  <a:gd name="T3" fmla="*/ 885 h 1024"/>
                  <a:gd name="T4" fmla="*/ 0 w 149"/>
                  <a:gd name="T5" fmla="*/ 620 h 1024"/>
                  <a:gd name="T6" fmla="*/ 15 w 149"/>
                  <a:gd name="T7" fmla="*/ 420 h 1024"/>
                  <a:gd name="T8" fmla="*/ 48 w 149"/>
                  <a:gd name="T9" fmla="*/ 147 h 1024"/>
                  <a:gd name="T10" fmla="*/ 49 w 149"/>
                  <a:gd name="T11" fmla="*/ 149 h 1024"/>
                  <a:gd name="T12" fmla="*/ 53 w 149"/>
                  <a:gd name="T13" fmla="*/ 0 h 1024"/>
                  <a:gd name="T14" fmla="*/ 146 w 149"/>
                  <a:gd name="T15" fmla="*/ 10 h 1024"/>
                  <a:gd name="T16" fmla="*/ 142 w 149"/>
                  <a:gd name="T17" fmla="*/ 448 h 1024"/>
                  <a:gd name="T18" fmla="*/ 149 w 149"/>
                  <a:gd name="T19" fmla="*/ 1024 h 1024"/>
                  <a:gd name="T20" fmla="*/ 134 w 149"/>
                  <a:gd name="T21" fmla="*/ 102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024">
                    <a:moveTo>
                      <a:pt x="134" y="1023"/>
                    </a:moveTo>
                    <a:cubicBezTo>
                      <a:pt x="117" y="1000"/>
                      <a:pt x="66" y="952"/>
                      <a:pt x="44" y="885"/>
                    </a:cubicBezTo>
                    <a:cubicBezTo>
                      <a:pt x="22" y="818"/>
                      <a:pt x="5" y="697"/>
                      <a:pt x="0" y="620"/>
                    </a:cubicBezTo>
                    <a:lnTo>
                      <a:pt x="15" y="420"/>
                    </a:lnTo>
                    <a:lnTo>
                      <a:pt x="48" y="147"/>
                    </a:lnTo>
                    <a:lnTo>
                      <a:pt x="49" y="149"/>
                    </a:lnTo>
                    <a:lnTo>
                      <a:pt x="53" y="0"/>
                    </a:lnTo>
                    <a:lnTo>
                      <a:pt x="146" y="10"/>
                    </a:lnTo>
                    <a:lnTo>
                      <a:pt x="142" y="448"/>
                    </a:lnTo>
                    <a:lnTo>
                      <a:pt x="149" y="1024"/>
                    </a:lnTo>
                    <a:lnTo>
                      <a:pt x="134" y="1023"/>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Oval 36">
                <a:extLst>
                  <a:ext uri="{FF2B5EF4-FFF2-40B4-BE49-F238E27FC236}">
                    <a16:creationId xmlns:a16="http://schemas.microsoft.com/office/drawing/2014/main" id="{C1417930-696A-2F56-1AF8-7A8C8DEA4BD5}"/>
                  </a:ext>
                </a:extLst>
              </p:cNvPr>
              <p:cNvSpPr>
                <a:spLocks noChangeArrowheads="1"/>
              </p:cNvSpPr>
              <p:nvPr/>
            </p:nvSpPr>
            <p:spPr bwMode="auto">
              <a:xfrm flipH="1">
                <a:off x="7285"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Oval 37">
                <a:extLst>
                  <a:ext uri="{FF2B5EF4-FFF2-40B4-BE49-F238E27FC236}">
                    <a16:creationId xmlns:a16="http://schemas.microsoft.com/office/drawing/2014/main" id="{0BE2CB1F-B249-95D0-11B3-22834D36F97C}"/>
                  </a:ext>
                </a:extLst>
              </p:cNvPr>
              <p:cNvSpPr>
                <a:spLocks noChangeArrowheads="1"/>
              </p:cNvSpPr>
              <p:nvPr/>
            </p:nvSpPr>
            <p:spPr bwMode="auto">
              <a:xfrm flipH="1">
                <a:off x="7528"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AutoShape 38">
                <a:extLst>
                  <a:ext uri="{FF2B5EF4-FFF2-40B4-BE49-F238E27FC236}">
                    <a16:creationId xmlns:a16="http://schemas.microsoft.com/office/drawing/2014/main" id="{6C2240DD-8DFA-65E9-7271-12ADFB7530C5}"/>
                  </a:ext>
                </a:extLst>
              </p:cNvPr>
              <p:cNvSpPr>
                <a:spLocks noChangeArrowheads="1"/>
              </p:cNvSpPr>
              <p:nvPr/>
            </p:nvSpPr>
            <p:spPr bwMode="auto">
              <a:xfrm flipH="1">
                <a:off x="2456" y="10249"/>
                <a:ext cx="251"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Oval 39">
                <a:extLst>
                  <a:ext uri="{FF2B5EF4-FFF2-40B4-BE49-F238E27FC236}">
                    <a16:creationId xmlns:a16="http://schemas.microsoft.com/office/drawing/2014/main" id="{FFE6A71D-33B1-67F0-AA69-E07FC64A8A19}"/>
                  </a:ext>
                </a:extLst>
              </p:cNvPr>
              <p:cNvSpPr>
                <a:spLocks noChangeArrowheads="1"/>
              </p:cNvSpPr>
              <p:nvPr/>
            </p:nvSpPr>
            <p:spPr bwMode="auto">
              <a:xfrm flipH="1">
                <a:off x="3237"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Oval 40">
                <a:extLst>
                  <a:ext uri="{FF2B5EF4-FFF2-40B4-BE49-F238E27FC236}">
                    <a16:creationId xmlns:a16="http://schemas.microsoft.com/office/drawing/2014/main" id="{78E264A8-980A-1A6D-B55D-695E6E9385FD}"/>
                  </a:ext>
                </a:extLst>
              </p:cNvPr>
              <p:cNvSpPr>
                <a:spLocks noChangeArrowheads="1"/>
              </p:cNvSpPr>
              <p:nvPr/>
            </p:nvSpPr>
            <p:spPr bwMode="auto">
              <a:xfrm flipH="1">
                <a:off x="3480"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AutoShape 41">
                <a:extLst>
                  <a:ext uri="{FF2B5EF4-FFF2-40B4-BE49-F238E27FC236}">
                    <a16:creationId xmlns:a16="http://schemas.microsoft.com/office/drawing/2014/main" id="{3D138641-691B-1806-0FC4-9F5678C94077}"/>
                  </a:ext>
                </a:extLst>
              </p:cNvPr>
              <p:cNvSpPr>
                <a:spLocks noChangeArrowheads="1"/>
              </p:cNvSpPr>
              <p:nvPr/>
            </p:nvSpPr>
            <p:spPr bwMode="auto">
              <a:xfrm flipH="1">
                <a:off x="5720" y="10242"/>
                <a:ext cx="250"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AutoShape 42">
                <a:extLst>
                  <a:ext uri="{FF2B5EF4-FFF2-40B4-BE49-F238E27FC236}">
                    <a16:creationId xmlns:a16="http://schemas.microsoft.com/office/drawing/2014/main" id="{9A735D7A-21F6-0196-EAF6-35463E7E1055}"/>
                  </a:ext>
                </a:extLst>
              </p:cNvPr>
              <p:cNvSpPr>
                <a:spLocks noChangeArrowheads="1"/>
              </p:cNvSpPr>
              <p:nvPr/>
            </p:nvSpPr>
            <p:spPr bwMode="auto">
              <a:xfrm flipH="1">
                <a:off x="5414" y="10242"/>
                <a:ext cx="251"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AutoShape 43">
                <a:extLst>
                  <a:ext uri="{FF2B5EF4-FFF2-40B4-BE49-F238E27FC236}">
                    <a16:creationId xmlns:a16="http://schemas.microsoft.com/office/drawing/2014/main" id="{449A572B-E312-5045-71DD-95AD6F7303BE}"/>
                  </a:ext>
                </a:extLst>
              </p:cNvPr>
              <p:cNvSpPr>
                <a:spLocks noChangeArrowheads="1"/>
              </p:cNvSpPr>
              <p:nvPr/>
            </p:nvSpPr>
            <p:spPr bwMode="auto">
              <a:xfrm flipH="1">
                <a:off x="6149" y="10242"/>
                <a:ext cx="1053"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AutoShape 44">
                <a:extLst>
                  <a:ext uri="{FF2B5EF4-FFF2-40B4-BE49-F238E27FC236}">
                    <a16:creationId xmlns:a16="http://schemas.microsoft.com/office/drawing/2014/main" id="{0D9DA75C-CA4C-501E-BEFE-3C6FBF8CD3E6}"/>
                  </a:ext>
                </a:extLst>
              </p:cNvPr>
              <p:cNvSpPr>
                <a:spLocks noChangeArrowheads="1"/>
              </p:cNvSpPr>
              <p:nvPr/>
            </p:nvSpPr>
            <p:spPr bwMode="auto">
              <a:xfrm rot="21405598" flipH="1">
                <a:off x="3148" y="11135"/>
                <a:ext cx="941" cy="1134"/>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AutoShape 45">
                <a:extLst>
                  <a:ext uri="{FF2B5EF4-FFF2-40B4-BE49-F238E27FC236}">
                    <a16:creationId xmlns:a16="http://schemas.microsoft.com/office/drawing/2014/main" id="{8DFDB784-3266-65A6-0018-4E4CF2243B2D}"/>
                  </a:ext>
                </a:extLst>
              </p:cNvPr>
              <p:cNvSpPr>
                <a:spLocks noChangeArrowheads="1"/>
              </p:cNvSpPr>
              <p:nvPr/>
            </p:nvSpPr>
            <p:spPr bwMode="auto">
              <a:xfrm rot="21405598" flipH="1">
                <a:off x="7195" y="11125"/>
                <a:ext cx="941" cy="1189"/>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46">
              <a:extLst>
                <a:ext uri="{FF2B5EF4-FFF2-40B4-BE49-F238E27FC236}">
                  <a16:creationId xmlns:a16="http://schemas.microsoft.com/office/drawing/2014/main" id="{CFA3BE21-E8E5-91E9-E9D3-16FAC8DA0A02}"/>
                </a:ext>
              </a:extLst>
            </p:cNvPr>
            <p:cNvGrpSpPr>
              <a:grpSpLocks/>
            </p:cNvGrpSpPr>
            <p:nvPr/>
          </p:nvGrpSpPr>
          <p:grpSpPr bwMode="auto">
            <a:xfrm>
              <a:off x="4337174" y="5747596"/>
              <a:ext cx="2515224" cy="941677"/>
              <a:chOff x="4404" y="10854"/>
              <a:chExt cx="2557" cy="991"/>
            </a:xfrm>
          </p:grpSpPr>
          <p:sp>
            <p:nvSpPr>
              <p:cNvPr id="91" name="Freeform 7">
                <a:extLst>
                  <a:ext uri="{FF2B5EF4-FFF2-40B4-BE49-F238E27FC236}">
                    <a16:creationId xmlns:a16="http://schemas.microsoft.com/office/drawing/2014/main" id="{997D7AC6-550A-E435-8F56-8C4E2E09C701}"/>
                  </a:ext>
                </a:extLst>
              </p:cNvPr>
              <p:cNvSpPr>
                <a:spLocks noChangeAspect="1"/>
              </p:cNvSpPr>
              <p:nvPr/>
            </p:nvSpPr>
            <p:spPr bwMode="auto">
              <a:xfrm flipH="1">
                <a:off x="4404" y="10854"/>
                <a:ext cx="2557" cy="911"/>
              </a:xfrm>
              <a:custGeom>
                <a:avLst/>
                <a:gdLst>
                  <a:gd name="T0" fmla="*/ 3458 w 7585"/>
                  <a:gd name="T1" fmla="*/ 639 h 2211"/>
                  <a:gd name="T2" fmla="*/ 3447 w 7585"/>
                  <a:gd name="T3" fmla="*/ 207 h 2211"/>
                  <a:gd name="T4" fmla="*/ 3424 w 7585"/>
                  <a:gd name="T5" fmla="*/ 33 h 2211"/>
                  <a:gd name="T6" fmla="*/ 3271 w 7585"/>
                  <a:gd name="T7" fmla="*/ 9 h 2211"/>
                  <a:gd name="T8" fmla="*/ 2875 w 7585"/>
                  <a:gd name="T9" fmla="*/ 6 h 2211"/>
                  <a:gd name="T10" fmla="*/ 1318 w 7585"/>
                  <a:gd name="T11" fmla="*/ 7 h 2211"/>
                  <a:gd name="T12" fmla="*/ 359 w 7585"/>
                  <a:gd name="T13" fmla="*/ 4 h 2211"/>
                  <a:gd name="T14" fmla="*/ 84 w 7585"/>
                  <a:gd name="T15" fmla="*/ 70 h 2211"/>
                  <a:gd name="T16" fmla="*/ 6 w 7585"/>
                  <a:gd name="T17" fmla="*/ 333 h 2211"/>
                  <a:gd name="T18" fmla="*/ 0 w 7585"/>
                  <a:gd name="T19" fmla="*/ 1068 h 2211"/>
                  <a:gd name="T20" fmla="*/ 606 w 7585"/>
                  <a:gd name="T21" fmla="*/ 1209 h 2211"/>
                  <a:gd name="T22" fmla="*/ 728 w 7585"/>
                  <a:gd name="T23" fmla="*/ 1238 h 2211"/>
                  <a:gd name="T24" fmla="*/ 754 w 7585"/>
                  <a:gd name="T25" fmla="*/ 1236 h 2211"/>
                  <a:gd name="T26" fmla="*/ 750 w 7585"/>
                  <a:gd name="T27" fmla="*/ 1160 h 2211"/>
                  <a:gd name="T28" fmla="*/ 761 w 7585"/>
                  <a:gd name="T29" fmla="*/ 1090 h 2211"/>
                  <a:gd name="T30" fmla="*/ 792 w 7585"/>
                  <a:gd name="T31" fmla="*/ 1021 h 2211"/>
                  <a:gd name="T32" fmla="*/ 853 w 7585"/>
                  <a:gd name="T33" fmla="*/ 951 h 2211"/>
                  <a:gd name="T34" fmla="*/ 917 w 7585"/>
                  <a:gd name="T35" fmla="*/ 917 h 2211"/>
                  <a:gd name="T36" fmla="*/ 1011 w 7585"/>
                  <a:gd name="T37" fmla="*/ 914 h 2211"/>
                  <a:gd name="T38" fmla="*/ 1093 w 7585"/>
                  <a:gd name="T39" fmla="*/ 958 h 2211"/>
                  <a:gd name="T40" fmla="*/ 1149 w 7585"/>
                  <a:gd name="T41" fmla="*/ 1026 h 2211"/>
                  <a:gd name="T42" fmla="*/ 1178 w 7585"/>
                  <a:gd name="T43" fmla="*/ 1102 h 2211"/>
                  <a:gd name="T44" fmla="*/ 1185 w 7585"/>
                  <a:gd name="T45" fmla="*/ 1160 h 2211"/>
                  <a:gd name="T46" fmla="*/ 1183 w 7585"/>
                  <a:gd name="T47" fmla="*/ 1211 h 2211"/>
                  <a:gd name="T48" fmla="*/ 1180 w 7585"/>
                  <a:gd name="T49" fmla="*/ 1241 h 2211"/>
                  <a:gd name="T50" fmla="*/ 1203 w 7585"/>
                  <a:gd name="T51" fmla="*/ 1243 h 2211"/>
                  <a:gd name="T52" fmla="*/ 1435 w 7585"/>
                  <a:gd name="T53" fmla="*/ 1241 h 2211"/>
                  <a:gd name="T54" fmla="*/ 2355 w 7585"/>
                  <a:gd name="T55" fmla="*/ 1243 h 2211"/>
                  <a:gd name="T56" fmla="*/ 2462 w 7585"/>
                  <a:gd name="T57" fmla="*/ 1243 h 2211"/>
                  <a:gd name="T58" fmla="*/ 2503 w 7585"/>
                  <a:gd name="T59" fmla="*/ 1234 h 2211"/>
                  <a:gd name="T60" fmla="*/ 2496 w 7585"/>
                  <a:gd name="T61" fmla="*/ 1167 h 2211"/>
                  <a:gd name="T62" fmla="*/ 2508 w 7585"/>
                  <a:gd name="T63" fmla="*/ 1092 h 2211"/>
                  <a:gd name="T64" fmla="*/ 2542 w 7585"/>
                  <a:gd name="T65" fmla="*/ 1011 h 2211"/>
                  <a:gd name="T66" fmla="*/ 2623 w 7585"/>
                  <a:gd name="T67" fmla="*/ 933 h 2211"/>
                  <a:gd name="T68" fmla="*/ 2724 w 7585"/>
                  <a:gd name="T69" fmla="*/ 911 h 2211"/>
                  <a:gd name="T70" fmla="*/ 2814 w 7585"/>
                  <a:gd name="T71" fmla="*/ 941 h 2211"/>
                  <a:gd name="T72" fmla="*/ 2887 w 7585"/>
                  <a:gd name="T73" fmla="*/ 1014 h 2211"/>
                  <a:gd name="T74" fmla="*/ 2927 w 7585"/>
                  <a:gd name="T75" fmla="*/ 1112 h 2211"/>
                  <a:gd name="T76" fmla="*/ 2932 w 7585"/>
                  <a:gd name="T77" fmla="*/ 1190 h 2211"/>
                  <a:gd name="T78" fmla="*/ 2926 w 7585"/>
                  <a:gd name="T79" fmla="*/ 1239 h 2211"/>
                  <a:gd name="T80" fmla="*/ 2972 w 7585"/>
                  <a:gd name="T81" fmla="*/ 1244 h 2211"/>
                  <a:gd name="T82" fmla="*/ 3401 w 7585"/>
                  <a:gd name="T83" fmla="*/ 1241 h 2211"/>
                  <a:gd name="T84" fmla="*/ 3504 w 7585"/>
                  <a:gd name="T85" fmla="*/ 1102 h 2211"/>
                  <a:gd name="T86" fmla="*/ 3504 w 7585"/>
                  <a:gd name="T87" fmla="*/ 712 h 2211"/>
                  <a:gd name="T88" fmla="*/ 3458 w 7585"/>
                  <a:gd name="T89" fmla="*/ 639 h 2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85" h="2211">
                    <a:moveTo>
                      <a:pt x="7485" y="1132"/>
                    </a:moveTo>
                    <a:lnTo>
                      <a:pt x="7462" y="367"/>
                    </a:lnTo>
                    <a:cubicBezTo>
                      <a:pt x="7450" y="188"/>
                      <a:pt x="7474" y="116"/>
                      <a:pt x="7411" y="58"/>
                    </a:cubicBezTo>
                    <a:cubicBezTo>
                      <a:pt x="7348" y="0"/>
                      <a:pt x="7279" y="24"/>
                      <a:pt x="7081" y="16"/>
                    </a:cubicBezTo>
                    <a:cubicBezTo>
                      <a:pt x="6883" y="8"/>
                      <a:pt x="6927" y="10"/>
                      <a:pt x="6223" y="10"/>
                    </a:cubicBezTo>
                    <a:lnTo>
                      <a:pt x="2854" y="13"/>
                    </a:lnTo>
                    <a:lnTo>
                      <a:pt x="778" y="7"/>
                    </a:lnTo>
                    <a:cubicBezTo>
                      <a:pt x="333" y="25"/>
                      <a:pt x="308" y="27"/>
                      <a:pt x="181" y="124"/>
                    </a:cubicBezTo>
                    <a:cubicBezTo>
                      <a:pt x="54" y="221"/>
                      <a:pt x="43" y="295"/>
                      <a:pt x="13" y="589"/>
                    </a:cubicBezTo>
                    <a:lnTo>
                      <a:pt x="0" y="1890"/>
                    </a:lnTo>
                    <a:lnTo>
                      <a:pt x="1312" y="2140"/>
                    </a:lnTo>
                    <a:cubicBezTo>
                      <a:pt x="1575" y="2190"/>
                      <a:pt x="1523" y="2183"/>
                      <a:pt x="1576" y="2191"/>
                    </a:cubicBezTo>
                    <a:cubicBezTo>
                      <a:pt x="1629" y="2199"/>
                      <a:pt x="1625" y="2211"/>
                      <a:pt x="1633" y="2188"/>
                    </a:cubicBezTo>
                    <a:cubicBezTo>
                      <a:pt x="1641" y="2165"/>
                      <a:pt x="1622" y="2096"/>
                      <a:pt x="1624" y="2053"/>
                    </a:cubicBezTo>
                    <a:cubicBezTo>
                      <a:pt x="1626" y="2010"/>
                      <a:pt x="1633" y="1971"/>
                      <a:pt x="1648" y="1930"/>
                    </a:cubicBezTo>
                    <a:cubicBezTo>
                      <a:pt x="1663" y="1889"/>
                      <a:pt x="1681" y="1848"/>
                      <a:pt x="1714" y="1807"/>
                    </a:cubicBezTo>
                    <a:cubicBezTo>
                      <a:pt x="1747" y="1766"/>
                      <a:pt x="1801" y="1714"/>
                      <a:pt x="1846" y="1684"/>
                    </a:cubicBezTo>
                    <a:cubicBezTo>
                      <a:pt x="1891" y="1654"/>
                      <a:pt x="1927" y="1635"/>
                      <a:pt x="1984" y="1624"/>
                    </a:cubicBezTo>
                    <a:cubicBezTo>
                      <a:pt x="2041" y="1613"/>
                      <a:pt x="2125" y="1606"/>
                      <a:pt x="2188" y="1618"/>
                    </a:cubicBezTo>
                    <a:cubicBezTo>
                      <a:pt x="2251" y="1630"/>
                      <a:pt x="2315" y="1663"/>
                      <a:pt x="2365" y="1696"/>
                    </a:cubicBezTo>
                    <a:cubicBezTo>
                      <a:pt x="2415" y="1729"/>
                      <a:pt x="2457" y="1774"/>
                      <a:pt x="2488" y="1816"/>
                    </a:cubicBezTo>
                    <a:cubicBezTo>
                      <a:pt x="2519" y="1858"/>
                      <a:pt x="2538" y="1912"/>
                      <a:pt x="2551" y="1951"/>
                    </a:cubicBezTo>
                    <a:cubicBezTo>
                      <a:pt x="2564" y="1990"/>
                      <a:pt x="2564" y="2021"/>
                      <a:pt x="2566" y="2053"/>
                    </a:cubicBezTo>
                    <a:cubicBezTo>
                      <a:pt x="2568" y="2085"/>
                      <a:pt x="2562" y="2119"/>
                      <a:pt x="2560" y="2143"/>
                    </a:cubicBezTo>
                    <a:cubicBezTo>
                      <a:pt x="2558" y="2167"/>
                      <a:pt x="2546" y="2188"/>
                      <a:pt x="2554" y="2197"/>
                    </a:cubicBezTo>
                    <a:cubicBezTo>
                      <a:pt x="2562" y="2206"/>
                      <a:pt x="2513" y="2200"/>
                      <a:pt x="2605" y="2200"/>
                    </a:cubicBezTo>
                    <a:cubicBezTo>
                      <a:pt x="2697" y="2200"/>
                      <a:pt x="2691" y="2197"/>
                      <a:pt x="3106" y="2197"/>
                    </a:cubicBezTo>
                    <a:lnTo>
                      <a:pt x="5098" y="2200"/>
                    </a:lnTo>
                    <a:cubicBezTo>
                      <a:pt x="5468" y="2200"/>
                      <a:pt x="5276" y="2202"/>
                      <a:pt x="5329" y="2200"/>
                    </a:cubicBezTo>
                    <a:cubicBezTo>
                      <a:pt x="5382" y="2198"/>
                      <a:pt x="5406" y="2208"/>
                      <a:pt x="5419" y="2185"/>
                    </a:cubicBezTo>
                    <a:cubicBezTo>
                      <a:pt x="5432" y="2162"/>
                      <a:pt x="5402" y="2107"/>
                      <a:pt x="5404" y="2065"/>
                    </a:cubicBezTo>
                    <a:cubicBezTo>
                      <a:pt x="5406" y="2023"/>
                      <a:pt x="5412" y="1979"/>
                      <a:pt x="5428" y="1933"/>
                    </a:cubicBezTo>
                    <a:cubicBezTo>
                      <a:pt x="5444" y="1887"/>
                      <a:pt x="5462" y="1836"/>
                      <a:pt x="5503" y="1789"/>
                    </a:cubicBezTo>
                    <a:cubicBezTo>
                      <a:pt x="5544" y="1742"/>
                      <a:pt x="5611" y="1681"/>
                      <a:pt x="5677" y="1651"/>
                    </a:cubicBezTo>
                    <a:cubicBezTo>
                      <a:pt x="5743" y="1621"/>
                      <a:pt x="5827" y="1610"/>
                      <a:pt x="5896" y="1612"/>
                    </a:cubicBezTo>
                    <a:cubicBezTo>
                      <a:pt x="5965" y="1614"/>
                      <a:pt x="6032" y="1636"/>
                      <a:pt x="6091" y="1666"/>
                    </a:cubicBezTo>
                    <a:cubicBezTo>
                      <a:pt x="6150" y="1696"/>
                      <a:pt x="6209" y="1744"/>
                      <a:pt x="6250" y="1795"/>
                    </a:cubicBezTo>
                    <a:cubicBezTo>
                      <a:pt x="6291" y="1846"/>
                      <a:pt x="6321" y="1917"/>
                      <a:pt x="6337" y="1969"/>
                    </a:cubicBezTo>
                    <a:cubicBezTo>
                      <a:pt x="6353" y="2021"/>
                      <a:pt x="6346" y="2070"/>
                      <a:pt x="6346" y="2107"/>
                    </a:cubicBezTo>
                    <a:cubicBezTo>
                      <a:pt x="6346" y="2144"/>
                      <a:pt x="6320" y="2178"/>
                      <a:pt x="6334" y="2194"/>
                    </a:cubicBezTo>
                    <a:cubicBezTo>
                      <a:pt x="6348" y="2210"/>
                      <a:pt x="6262" y="2203"/>
                      <a:pt x="6433" y="2203"/>
                    </a:cubicBezTo>
                    <a:lnTo>
                      <a:pt x="7363" y="2197"/>
                    </a:lnTo>
                    <a:cubicBezTo>
                      <a:pt x="7555" y="2155"/>
                      <a:pt x="7548" y="2107"/>
                      <a:pt x="7585" y="1951"/>
                    </a:cubicBezTo>
                    <a:lnTo>
                      <a:pt x="7585" y="1261"/>
                    </a:lnTo>
                    <a:cubicBezTo>
                      <a:pt x="7568" y="1125"/>
                      <a:pt x="7506" y="1159"/>
                      <a:pt x="7485" y="1132"/>
                    </a:cubicBezTo>
                    <a:close/>
                  </a:path>
                </a:pathLst>
              </a:custGeom>
              <a:solidFill>
                <a:srgbClr val="FFC000"/>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AutoShape 8">
                <a:extLst>
                  <a:ext uri="{FF2B5EF4-FFF2-40B4-BE49-F238E27FC236}">
                    <a16:creationId xmlns:a16="http://schemas.microsoft.com/office/drawing/2014/main" id="{B72DE2E0-AB3C-DFF6-F6D1-8998258446E9}"/>
                  </a:ext>
                </a:extLst>
              </p:cNvPr>
              <p:cNvSpPr>
                <a:spLocks noChangeAspect="1" noChangeArrowheads="1"/>
              </p:cNvSpPr>
              <p:nvPr/>
            </p:nvSpPr>
            <p:spPr bwMode="auto">
              <a:xfrm flipH="1">
                <a:off x="4568" y="11014"/>
                <a:ext cx="198" cy="68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Oval 9">
                <a:extLst>
                  <a:ext uri="{FF2B5EF4-FFF2-40B4-BE49-F238E27FC236}">
                    <a16:creationId xmlns:a16="http://schemas.microsoft.com/office/drawing/2014/main" id="{964CAC0A-9E90-F9CA-7D3E-24DA5F80C868}"/>
                  </a:ext>
                </a:extLst>
              </p:cNvPr>
              <p:cNvSpPr>
                <a:spLocks noChangeAspect="1" noChangeArrowheads="1"/>
              </p:cNvSpPr>
              <p:nvPr/>
            </p:nvSpPr>
            <p:spPr bwMode="auto">
              <a:xfrm flipH="1">
                <a:off x="4848" y="11576"/>
                <a:ext cx="270" cy="2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Oval 10">
                <a:extLst>
                  <a:ext uri="{FF2B5EF4-FFF2-40B4-BE49-F238E27FC236}">
                    <a16:creationId xmlns:a16="http://schemas.microsoft.com/office/drawing/2014/main" id="{EDEDD61C-EBE2-10EB-B8E6-B9EE17B3F32F}"/>
                  </a:ext>
                </a:extLst>
              </p:cNvPr>
              <p:cNvSpPr>
                <a:spLocks noChangeAspect="1" noChangeArrowheads="1"/>
              </p:cNvSpPr>
              <p:nvPr/>
            </p:nvSpPr>
            <p:spPr bwMode="auto">
              <a:xfrm flipH="1">
                <a:off x="4919" y="11650"/>
                <a:ext cx="124" cy="123"/>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AutoShape 11">
                <a:extLst>
                  <a:ext uri="{FF2B5EF4-FFF2-40B4-BE49-F238E27FC236}">
                    <a16:creationId xmlns:a16="http://schemas.microsoft.com/office/drawing/2014/main" id="{B4741FA4-756C-07C8-05B4-608DB0127717}"/>
                  </a:ext>
                </a:extLst>
              </p:cNvPr>
              <p:cNvSpPr>
                <a:spLocks noChangeAspect="1" noChangeArrowheads="1"/>
              </p:cNvSpPr>
              <p:nvPr/>
            </p:nvSpPr>
            <p:spPr bwMode="auto">
              <a:xfrm flipH="1">
                <a:off x="4836" y="11015"/>
                <a:ext cx="452" cy="26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12">
                <a:extLst>
                  <a:ext uri="{FF2B5EF4-FFF2-40B4-BE49-F238E27FC236}">
                    <a16:creationId xmlns:a16="http://schemas.microsoft.com/office/drawing/2014/main" id="{CB17F0B8-0870-6988-F7B3-626548A97485}"/>
                  </a:ext>
                </a:extLst>
              </p:cNvPr>
              <p:cNvSpPr>
                <a:spLocks noChangeAspect="1"/>
              </p:cNvSpPr>
              <p:nvPr/>
            </p:nvSpPr>
            <p:spPr bwMode="auto">
              <a:xfrm flipH="1">
                <a:off x="6410" y="11014"/>
                <a:ext cx="455" cy="272"/>
              </a:xfrm>
              <a:custGeom>
                <a:avLst/>
                <a:gdLst>
                  <a:gd name="T0" fmla="*/ 108 w 1350"/>
                  <a:gd name="T1" fmla="*/ 3 h 660"/>
                  <a:gd name="T2" fmla="*/ 539 w 1350"/>
                  <a:gd name="T3" fmla="*/ 0 h 660"/>
                  <a:gd name="T4" fmla="*/ 618 w 1350"/>
                  <a:gd name="T5" fmla="*/ 63 h 660"/>
                  <a:gd name="T6" fmla="*/ 618 w 1350"/>
                  <a:gd name="T7" fmla="*/ 244 h 660"/>
                  <a:gd name="T8" fmla="*/ 607 w 1350"/>
                  <a:gd name="T9" fmla="*/ 348 h 660"/>
                  <a:gd name="T10" fmla="*/ 514 w 1350"/>
                  <a:gd name="T11" fmla="*/ 368 h 660"/>
                  <a:gd name="T12" fmla="*/ 123 w 1350"/>
                  <a:gd name="T13" fmla="*/ 373 h 660"/>
                  <a:gd name="T14" fmla="*/ 19 w 1350"/>
                  <a:gd name="T15" fmla="*/ 351 h 660"/>
                  <a:gd name="T16" fmla="*/ 8 w 1350"/>
                  <a:gd name="T17" fmla="*/ 241 h 660"/>
                  <a:gd name="T18" fmla="*/ 11 w 1350"/>
                  <a:gd name="T19" fmla="*/ 163 h 660"/>
                  <a:gd name="T20" fmla="*/ 18 w 1350"/>
                  <a:gd name="T21" fmla="*/ 107 h 660"/>
                  <a:gd name="T22" fmla="*/ 49 w 1350"/>
                  <a:gd name="T23" fmla="*/ 39 h 660"/>
                  <a:gd name="T24" fmla="*/ 108 w 1350"/>
                  <a:gd name="T25" fmla="*/ 3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0" h="660">
                    <a:moveTo>
                      <a:pt x="233" y="6"/>
                    </a:moveTo>
                    <a:lnTo>
                      <a:pt x="1166" y="0"/>
                    </a:lnTo>
                    <a:cubicBezTo>
                      <a:pt x="1350" y="17"/>
                      <a:pt x="1309" y="39"/>
                      <a:pt x="1337" y="111"/>
                    </a:cubicBezTo>
                    <a:lnTo>
                      <a:pt x="1337" y="432"/>
                    </a:lnTo>
                    <a:cubicBezTo>
                      <a:pt x="1333" y="516"/>
                      <a:pt x="1350" y="579"/>
                      <a:pt x="1313" y="615"/>
                    </a:cubicBezTo>
                    <a:cubicBezTo>
                      <a:pt x="1276" y="651"/>
                      <a:pt x="1286" y="644"/>
                      <a:pt x="1112" y="651"/>
                    </a:cubicBezTo>
                    <a:lnTo>
                      <a:pt x="266" y="660"/>
                    </a:lnTo>
                    <a:cubicBezTo>
                      <a:pt x="88" y="655"/>
                      <a:pt x="82" y="660"/>
                      <a:pt x="41" y="621"/>
                    </a:cubicBezTo>
                    <a:cubicBezTo>
                      <a:pt x="0" y="582"/>
                      <a:pt x="20" y="481"/>
                      <a:pt x="17" y="426"/>
                    </a:cubicBezTo>
                    <a:lnTo>
                      <a:pt x="23" y="288"/>
                    </a:lnTo>
                    <a:cubicBezTo>
                      <a:pt x="26" y="249"/>
                      <a:pt x="24" y="225"/>
                      <a:pt x="38" y="189"/>
                    </a:cubicBezTo>
                    <a:cubicBezTo>
                      <a:pt x="52" y="153"/>
                      <a:pt x="74" y="100"/>
                      <a:pt x="107" y="69"/>
                    </a:cubicBezTo>
                    <a:cubicBezTo>
                      <a:pt x="140" y="38"/>
                      <a:pt x="233" y="6"/>
                      <a:pt x="233" y="6"/>
                    </a:cubicBezTo>
                    <a:close/>
                  </a:path>
                </a:pathLst>
              </a:custGeom>
              <a:solidFill>
                <a:srgbClr val="FFFFFF"/>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AutoShape 13">
                <a:extLst>
                  <a:ext uri="{FF2B5EF4-FFF2-40B4-BE49-F238E27FC236}">
                    <a16:creationId xmlns:a16="http://schemas.microsoft.com/office/drawing/2014/main" id="{85EEDEB1-D0EE-DB97-AF97-724198024D70}"/>
                  </a:ext>
                </a:extLst>
              </p:cNvPr>
              <p:cNvSpPr>
                <a:spLocks noChangeAspect="1" noChangeArrowheads="1"/>
              </p:cNvSpPr>
              <p:nvPr/>
            </p:nvSpPr>
            <p:spPr bwMode="auto">
              <a:xfrm flipH="1">
                <a:off x="5357" y="11009"/>
                <a:ext cx="452" cy="26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AutoShape 14">
                <a:extLst>
                  <a:ext uri="{FF2B5EF4-FFF2-40B4-BE49-F238E27FC236}">
                    <a16:creationId xmlns:a16="http://schemas.microsoft.com/office/drawing/2014/main" id="{A23F7CE2-AA7B-0598-9BFE-59C93F777521}"/>
                  </a:ext>
                </a:extLst>
              </p:cNvPr>
              <p:cNvSpPr>
                <a:spLocks noChangeAspect="1" noChangeArrowheads="1"/>
              </p:cNvSpPr>
              <p:nvPr/>
            </p:nvSpPr>
            <p:spPr bwMode="auto">
              <a:xfrm flipH="1">
                <a:off x="5893" y="11018"/>
                <a:ext cx="443" cy="2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28" name="Group 15">
                <a:extLst>
                  <a:ext uri="{FF2B5EF4-FFF2-40B4-BE49-F238E27FC236}">
                    <a16:creationId xmlns:a16="http://schemas.microsoft.com/office/drawing/2014/main" id="{2DE2D139-2A8A-4273-4C06-CDAFB5B530D2}"/>
                  </a:ext>
                </a:extLst>
              </p:cNvPr>
              <p:cNvGrpSpPr>
                <a:grpSpLocks noChangeAspect="1"/>
              </p:cNvGrpSpPr>
              <p:nvPr/>
            </p:nvGrpSpPr>
            <p:grpSpPr bwMode="auto">
              <a:xfrm flipH="1">
                <a:off x="6116" y="11569"/>
                <a:ext cx="269" cy="270"/>
                <a:chOff x="9403" y="4676"/>
                <a:chExt cx="369" cy="369"/>
              </a:xfrm>
            </p:grpSpPr>
            <p:sp>
              <p:nvSpPr>
                <p:cNvPr id="1029" name="Oval 16">
                  <a:extLst>
                    <a:ext uri="{FF2B5EF4-FFF2-40B4-BE49-F238E27FC236}">
                      <a16:creationId xmlns:a16="http://schemas.microsoft.com/office/drawing/2014/main" id="{C7533F6B-B127-E2D1-D264-9EBCE9EEF5B5}"/>
                    </a:ext>
                  </a:extLst>
                </p:cNvPr>
                <p:cNvSpPr>
                  <a:spLocks noChangeAspect="1" noChangeArrowheads="1"/>
                </p:cNvSpPr>
                <p:nvPr/>
              </p:nvSpPr>
              <p:spPr bwMode="auto">
                <a:xfrm>
                  <a:off x="9403" y="4676"/>
                  <a:ext cx="369" cy="3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Oval 17">
                  <a:extLst>
                    <a:ext uri="{FF2B5EF4-FFF2-40B4-BE49-F238E27FC236}">
                      <a16:creationId xmlns:a16="http://schemas.microsoft.com/office/drawing/2014/main" id="{4E8AA638-A2E5-8587-566F-B63BD1E28B40}"/>
                    </a:ext>
                  </a:extLst>
                </p:cNvPr>
                <p:cNvSpPr>
                  <a:spLocks noChangeAspect="1" noChangeArrowheads="1"/>
                </p:cNvSpPr>
                <p:nvPr/>
              </p:nvSpPr>
              <p:spPr bwMode="auto">
                <a:xfrm>
                  <a:off x="9505" y="4777"/>
                  <a:ext cx="170" cy="170"/>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67" name="Group 2">
              <a:extLst>
                <a:ext uri="{FF2B5EF4-FFF2-40B4-BE49-F238E27FC236}">
                  <a16:creationId xmlns:a16="http://schemas.microsoft.com/office/drawing/2014/main" id="{5ACE2A6D-120F-8B70-3E52-ED3618681141}"/>
                </a:ext>
              </a:extLst>
            </p:cNvPr>
            <p:cNvGrpSpPr>
              <a:grpSpLocks/>
            </p:cNvGrpSpPr>
            <p:nvPr/>
          </p:nvGrpSpPr>
          <p:grpSpPr bwMode="auto">
            <a:xfrm>
              <a:off x="697951" y="5349731"/>
              <a:ext cx="2712028" cy="1466994"/>
              <a:chOff x="2484" y="2575"/>
              <a:chExt cx="6550" cy="3565"/>
            </a:xfrm>
          </p:grpSpPr>
          <p:sp>
            <p:nvSpPr>
              <p:cNvPr id="68" name="Freeform 3">
                <a:extLst>
                  <a:ext uri="{FF2B5EF4-FFF2-40B4-BE49-F238E27FC236}">
                    <a16:creationId xmlns:a16="http://schemas.microsoft.com/office/drawing/2014/main" id="{16DBFEA0-796D-C560-1A6B-652528A7CA3C}"/>
                  </a:ext>
                </a:extLst>
              </p:cNvPr>
              <p:cNvSpPr>
                <a:spLocks/>
              </p:cNvSpPr>
              <p:nvPr/>
            </p:nvSpPr>
            <p:spPr bwMode="auto">
              <a:xfrm>
                <a:off x="2484" y="2575"/>
                <a:ext cx="6550" cy="3060"/>
              </a:xfrm>
              <a:custGeom>
                <a:avLst/>
                <a:gdLst>
                  <a:gd name="T0" fmla="*/ 5842 w 6550"/>
                  <a:gd name="T1" fmla="*/ 2961 h 3060"/>
                  <a:gd name="T2" fmla="*/ 6154 w 6550"/>
                  <a:gd name="T3" fmla="*/ 2921 h 3060"/>
                  <a:gd name="T4" fmla="*/ 6454 w 6550"/>
                  <a:gd name="T5" fmla="*/ 2796 h 3060"/>
                  <a:gd name="T6" fmla="*/ 6534 w 6550"/>
                  <a:gd name="T7" fmla="*/ 2546 h 3060"/>
                  <a:gd name="T8" fmla="*/ 6548 w 6550"/>
                  <a:gd name="T9" fmla="*/ 1287 h 3060"/>
                  <a:gd name="T10" fmla="*/ 6544 w 6550"/>
                  <a:gd name="T11" fmla="*/ 867 h 3060"/>
                  <a:gd name="T12" fmla="*/ 6396 w 6550"/>
                  <a:gd name="T13" fmla="*/ 301 h 3060"/>
                  <a:gd name="T14" fmla="*/ 5932 w 6550"/>
                  <a:gd name="T15" fmla="*/ 23 h 3060"/>
                  <a:gd name="T16" fmla="*/ 4492 w 6550"/>
                  <a:gd name="T17" fmla="*/ 25 h 3060"/>
                  <a:gd name="T18" fmla="*/ 2087 w 6550"/>
                  <a:gd name="T19" fmla="*/ 11 h 3060"/>
                  <a:gd name="T20" fmla="*/ 626 w 6550"/>
                  <a:gd name="T21" fmla="*/ 0 h 3060"/>
                  <a:gd name="T22" fmla="*/ 177 w 6550"/>
                  <a:gd name="T23" fmla="*/ 170 h 3060"/>
                  <a:gd name="T24" fmla="*/ 3 w 6550"/>
                  <a:gd name="T25" fmla="*/ 851 h 3060"/>
                  <a:gd name="T26" fmla="*/ 14 w 6550"/>
                  <a:gd name="T27" fmla="*/ 2705 h 3060"/>
                  <a:gd name="T28" fmla="*/ 154 w 6550"/>
                  <a:gd name="T29" fmla="*/ 2980 h 3060"/>
                  <a:gd name="T30" fmla="*/ 939 w 6550"/>
                  <a:gd name="T31" fmla="*/ 2985 h 3060"/>
                  <a:gd name="T32" fmla="*/ 1110 w 6550"/>
                  <a:gd name="T33" fmla="*/ 2987 h 3060"/>
                  <a:gd name="T34" fmla="*/ 1202 w 6550"/>
                  <a:gd name="T35" fmla="*/ 2993 h 3060"/>
                  <a:gd name="T36" fmla="*/ 1186 w 6550"/>
                  <a:gd name="T37" fmla="*/ 2923 h 3060"/>
                  <a:gd name="T38" fmla="*/ 1220 w 6550"/>
                  <a:gd name="T39" fmla="*/ 2703 h 3060"/>
                  <a:gd name="T40" fmla="*/ 1310 w 6550"/>
                  <a:gd name="T41" fmla="*/ 2587 h 3060"/>
                  <a:gd name="T42" fmla="*/ 1692 w 6550"/>
                  <a:gd name="T43" fmla="*/ 2427 h 3060"/>
                  <a:gd name="T44" fmla="*/ 2026 w 6550"/>
                  <a:gd name="T45" fmla="*/ 2669 h 3060"/>
                  <a:gd name="T46" fmla="*/ 2096 w 6550"/>
                  <a:gd name="T47" fmla="*/ 2869 h 3060"/>
                  <a:gd name="T48" fmla="*/ 2118 w 6550"/>
                  <a:gd name="T49" fmla="*/ 2955 h 3060"/>
                  <a:gd name="T50" fmla="*/ 2499 w 6550"/>
                  <a:gd name="T51" fmla="*/ 2955 h 3060"/>
                  <a:gd name="T52" fmla="*/ 4486 w 6550"/>
                  <a:gd name="T53" fmla="*/ 2959 h 3060"/>
                  <a:gd name="T54" fmla="*/ 4536 w 6550"/>
                  <a:gd name="T55" fmla="*/ 2961 h 3060"/>
                  <a:gd name="T56" fmla="*/ 4578 w 6550"/>
                  <a:gd name="T57" fmla="*/ 2677 h 3060"/>
                  <a:gd name="T58" fmla="*/ 4778 w 6550"/>
                  <a:gd name="T59" fmla="*/ 2439 h 3060"/>
                  <a:gd name="T60" fmla="*/ 5062 w 6550"/>
                  <a:gd name="T61" fmla="*/ 2409 h 3060"/>
                  <a:gd name="T62" fmla="*/ 5326 w 6550"/>
                  <a:gd name="T63" fmla="*/ 2551 h 3060"/>
                  <a:gd name="T64" fmla="*/ 5472 w 6550"/>
                  <a:gd name="T65" fmla="*/ 2809 h 3060"/>
                  <a:gd name="T66" fmla="*/ 5494 w 6550"/>
                  <a:gd name="T67" fmla="*/ 2959 h 3060"/>
                  <a:gd name="T68" fmla="*/ 5842 w 6550"/>
                  <a:gd name="T69" fmla="*/ 2961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50" h="3060">
                    <a:moveTo>
                      <a:pt x="5842" y="2961"/>
                    </a:moveTo>
                    <a:cubicBezTo>
                      <a:pt x="5954" y="2954"/>
                      <a:pt x="6052" y="2948"/>
                      <a:pt x="6154" y="2921"/>
                    </a:cubicBezTo>
                    <a:cubicBezTo>
                      <a:pt x="6256" y="2894"/>
                      <a:pt x="6391" y="2858"/>
                      <a:pt x="6454" y="2796"/>
                    </a:cubicBezTo>
                    <a:cubicBezTo>
                      <a:pt x="6517" y="2734"/>
                      <a:pt x="6518" y="2797"/>
                      <a:pt x="6534" y="2546"/>
                    </a:cubicBezTo>
                    <a:cubicBezTo>
                      <a:pt x="6550" y="2295"/>
                      <a:pt x="6546" y="1567"/>
                      <a:pt x="6548" y="1287"/>
                    </a:cubicBezTo>
                    <a:lnTo>
                      <a:pt x="6544" y="867"/>
                    </a:lnTo>
                    <a:cubicBezTo>
                      <a:pt x="6519" y="703"/>
                      <a:pt x="6498" y="442"/>
                      <a:pt x="6396" y="301"/>
                    </a:cubicBezTo>
                    <a:cubicBezTo>
                      <a:pt x="6294" y="160"/>
                      <a:pt x="6249" y="69"/>
                      <a:pt x="5932" y="23"/>
                    </a:cubicBezTo>
                    <a:lnTo>
                      <a:pt x="4492" y="25"/>
                    </a:lnTo>
                    <a:lnTo>
                      <a:pt x="2087" y="11"/>
                    </a:lnTo>
                    <a:lnTo>
                      <a:pt x="626" y="0"/>
                    </a:lnTo>
                    <a:cubicBezTo>
                      <a:pt x="308" y="27"/>
                      <a:pt x="281" y="28"/>
                      <a:pt x="177" y="170"/>
                    </a:cubicBezTo>
                    <a:cubicBezTo>
                      <a:pt x="73" y="312"/>
                      <a:pt x="30" y="429"/>
                      <a:pt x="3" y="851"/>
                    </a:cubicBezTo>
                    <a:lnTo>
                      <a:pt x="14" y="2705"/>
                    </a:lnTo>
                    <a:cubicBezTo>
                      <a:pt x="39" y="3060"/>
                      <a:pt x="0" y="2933"/>
                      <a:pt x="154" y="2980"/>
                    </a:cubicBezTo>
                    <a:lnTo>
                      <a:pt x="939" y="2985"/>
                    </a:lnTo>
                    <a:lnTo>
                      <a:pt x="1110" y="2987"/>
                    </a:lnTo>
                    <a:lnTo>
                      <a:pt x="1202" y="2993"/>
                    </a:lnTo>
                    <a:lnTo>
                      <a:pt x="1186" y="2923"/>
                    </a:lnTo>
                    <a:lnTo>
                      <a:pt x="1220" y="2703"/>
                    </a:lnTo>
                    <a:lnTo>
                      <a:pt x="1310" y="2587"/>
                    </a:lnTo>
                    <a:cubicBezTo>
                      <a:pt x="1389" y="2541"/>
                      <a:pt x="1573" y="2413"/>
                      <a:pt x="1692" y="2427"/>
                    </a:cubicBezTo>
                    <a:cubicBezTo>
                      <a:pt x="1811" y="2441"/>
                      <a:pt x="1959" y="2595"/>
                      <a:pt x="2026" y="2669"/>
                    </a:cubicBezTo>
                    <a:cubicBezTo>
                      <a:pt x="2093" y="2743"/>
                      <a:pt x="2081" y="2821"/>
                      <a:pt x="2096" y="2869"/>
                    </a:cubicBezTo>
                    <a:cubicBezTo>
                      <a:pt x="2111" y="2917"/>
                      <a:pt x="2051" y="2941"/>
                      <a:pt x="2118" y="2955"/>
                    </a:cubicBezTo>
                    <a:lnTo>
                      <a:pt x="2499" y="2955"/>
                    </a:lnTo>
                    <a:cubicBezTo>
                      <a:pt x="2894" y="2956"/>
                      <a:pt x="4147" y="2958"/>
                      <a:pt x="4486" y="2959"/>
                    </a:cubicBezTo>
                    <a:lnTo>
                      <a:pt x="4536" y="2961"/>
                    </a:lnTo>
                    <a:cubicBezTo>
                      <a:pt x="4551" y="2914"/>
                      <a:pt x="4538" y="2764"/>
                      <a:pt x="4578" y="2677"/>
                    </a:cubicBezTo>
                    <a:cubicBezTo>
                      <a:pt x="4618" y="2590"/>
                      <a:pt x="4697" y="2484"/>
                      <a:pt x="4778" y="2439"/>
                    </a:cubicBezTo>
                    <a:cubicBezTo>
                      <a:pt x="4859" y="2394"/>
                      <a:pt x="4971" y="2390"/>
                      <a:pt x="5062" y="2409"/>
                    </a:cubicBezTo>
                    <a:cubicBezTo>
                      <a:pt x="5153" y="2428"/>
                      <a:pt x="5258" y="2484"/>
                      <a:pt x="5326" y="2551"/>
                    </a:cubicBezTo>
                    <a:cubicBezTo>
                      <a:pt x="5394" y="2618"/>
                      <a:pt x="5444" y="2741"/>
                      <a:pt x="5472" y="2809"/>
                    </a:cubicBezTo>
                    <a:lnTo>
                      <a:pt x="5494" y="2959"/>
                    </a:lnTo>
                    <a:cubicBezTo>
                      <a:pt x="5556" y="2984"/>
                      <a:pt x="5770" y="2961"/>
                      <a:pt x="5842" y="2961"/>
                    </a:cubicBezTo>
                    <a:close/>
                  </a:path>
                </a:pathLst>
              </a:custGeom>
              <a:solidFill>
                <a:srgbClr val="990099"/>
              </a:solidFill>
              <a:ln>
                <a:noFill/>
              </a:ln>
              <a:extLst>
                <a:ext uri="{91240B29-F687-4F45-9708-019B960494DF}">
                  <a14:hiddenLine xmlns:a14="http://schemas.microsoft.com/office/drawing/2010/main" w="9525">
                    <a:solidFill>
                      <a:srgbClr val="FF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Oval 4">
                <a:extLst>
                  <a:ext uri="{FF2B5EF4-FFF2-40B4-BE49-F238E27FC236}">
                    <a16:creationId xmlns:a16="http://schemas.microsoft.com/office/drawing/2014/main" id="{5F1AB3D7-C157-1B0A-8290-2479FCB58CC5}"/>
                  </a:ext>
                </a:extLst>
              </p:cNvPr>
              <p:cNvSpPr>
                <a:spLocks noChangeArrowheads="1"/>
              </p:cNvSpPr>
              <p:nvPr/>
            </p:nvSpPr>
            <p:spPr bwMode="auto">
              <a:xfrm flipH="1">
                <a:off x="3727" y="5049"/>
                <a:ext cx="795" cy="795"/>
              </a:xfrm>
              <a:prstGeom prst="ellipse">
                <a:avLst/>
              </a:prstGeom>
              <a:solidFill>
                <a:srgbClr val="000000"/>
              </a:solidFill>
              <a:ln>
                <a:noFill/>
              </a:ln>
              <a:extLst>
                <a:ext uri="{91240B29-F687-4F45-9708-019B960494DF}">
                  <a14:hiddenLine xmlns:a14="http://schemas.microsoft.com/office/drawing/2010/main" w="9525">
                    <a:solidFill>
                      <a:srgbClr val="77206D"/>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Oval 5">
                <a:extLst>
                  <a:ext uri="{FF2B5EF4-FFF2-40B4-BE49-F238E27FC236}">
                    <a16:creationId xmlns:a16="http://schemas.microsoft.com/office/drawing/2014/main" id="{E5F3ECB4-F6DD-D63C-3FF9-9FF4D7F74CAD}"/>
                  </a:ext>
                </a:extLst>
              </p:cNvPr>
              <p:cNvSpPr>
                <a:spLocks noChangeArrowheads="1"/>
              </p:cNvSpPr>
              <p:nvPr/>
            </p:nvSpPr>
            <p:spPr bwMode="auto">
              <a:xfrm flipH="1">
                <a:off x="7078" y="5055"/>
                <a:ext cx="795" cy="7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AutoShape 6">
                <a:extLst>
                  <a:ext uri="{FF2B5EF4-FFF2-40B4-BE49-F238E27FC236}">
                    <a16:creationId xmlns:a16="http://schemas.microsoft.com/office/drawing/2014/main" id="{07362A5A-E280-780B-179B-86FBC1370023}"/>
                  </a:ext>
                </a:extLst>
              </p:cNvPr>
              <p:cNvSpPr>
                <a:spLocks noChangeArrowheads="1"/>
              </p:cNvSpPr>
              <p:nvPr/>
            </p:nvSpPr>
            <p:spPr bwMode="auto">
              <a:xfrm flipH="1">
                <a:off x="7299" y="2806"/>
                <a:ext cx="624"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7">
                <a:extLst>
                  <a:ext uri="{FF2B5EF4-FFF2-40B4-BE49-F238E27FC236}">
                    <a16:creationId xmlns:a16="http://schemas.microsoft.com/office/drawing/2014/main" id="{A2270DC0-FFA9-03A9-17AB-4BE8A0E60E9E}"/>
                  </a:ext>
                </a:extLst>
              </p:cNvPr>
              <p:cNvSpPr>
                <a:spLocks/>
              </p:cNvSpPr>
              <p:nvPr/>
            </p:nvSpPr>
            <p:spPr bwMode="auto">
              <a:xfrm flipH="1">
                <a:off x="8030" y="2806"/>
                <a:ext cx="691" cy="430"/>
              </a:xfrm>
              <a:custGeom>
                <a:avLst/>
                <a:gdLst>
                  <a:gd name="T0" fmla="*/ 496 w 496"/>
                  <a:gd name="T1" fmla="*/ 0 h 430"/>
                  <a:gd name="T2" fmla="*/ 186 w 496"/>
                  <a:gd name="T3" fmla="*/ 0 h 430"/>
                  <a:gd name="T4" fmla="*/ 62 w 496"/>
                  <a:gd name="T5" fmla="*/ 98 h 430"/>
                  <a:gd name="T6" fmla="*/ 6 w 496"/>
                  <a:gd name="T7" fmla="*/ 316 h 430"/>
                  <a:gd name="T8" fmla="*/ 0 w 496"/>
                  <a:gd name="T9" fmla="*/ 422 h 430"/>
                  <a:gd name="T10" fmla="*/ 146 w 496"/>
                  <a:gd name="T11" fmla="*/ 430 h 430"/>
                  <a:gd name="T12" fmla="*/ 496 w 496"/>
                  <a:gd name="T13" fmla="*/ 430 h 430"/>
                  <a:gd name="T14" fmla="*/ 496 w 49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30">
                    <a:moveTo>
                      <a:pt x="496" y="0"/>
                    </a:moveTo>
                    <a:lnTo>
                      <a:pt x="186" y="0"/>
                    </a:lnTo>
                    <a:cubicBezTo>
                      <a:pt x="114" y="16"/>
                      <a:pt x="92" y="45"/>
                      <a:pt x="62" y="98"/>
                    </a:cubicBezTo>
                    <a:cubicBezTo>
                      <a:pt x="32" y="151"/>
                      <a:pt x="16" y="262"/>
                      <a:pt x="6" y="316"/>
                    </a:cubicBezTo>
                    <a:lnTo>
                      <a:pt x="0" y="422"/>
                    </a:lnTo>
                    <a:lnTo>
                      <a:pt x="146" y="430"/>
                    </a:lnTo>
                    <a:lnTo>
                      <a:pt x="496" y="430"/>
                    </a:lnTo>
                    <a:lnTo>
                      <a:pt x="496" y="0"/>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AutoShape 8">
                <a:extLst>
                  <a:ext uri="{FF2B5EF4-FFF2-40B4-BE49-F238E27FC236}">
                    <a16:creationId xmlns:a16="http://schemas.microsoft.com/office/drawing/2014/main" id="{62775C1A-9B49-803F-36F5-BE43516E59D6}"/>
                  </a:ext>
                </a:extLst>
              </p:cNvPr>
              <p:cNvSpPr>
                <a:spLocks noChangeArrowheads="1"/>
              </p:cNvSpPr>
              <p:nvPr/>
            </p:nvSpPr>
            <p:spPr bwMode="auto">
              <a:xfrm flipH="1">
                <a:off x="6486" y="2806"/>
                <a:ext cx="70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AutoShape 9">
                <a:extLst>
                  <a:ext uri="{FF2B5EF4-FFF2-40B4-BE49-F238E27FC236}">
                    <a16:creationId xmlns:a16="http://schemas.microsoft.com/office/drawing/2014/main" id="{D9EFB315-6E35-6C03-7A24-5212528D4760}"/>
                  </a:ext>
                </a:extLst>
              </p:cNvPr>
              <p:cNvSpPr>
                <a:spLocks noChangeArrowheads="1"/>
              </p:cNvSpPr>
              <p:nvPr/>
            </p:nvSpPr>
            <p:spPr bwMode="auto">
              <a:xfrm flipH="1">
                <a:off x="5549" y="2810"/>
                <a:ext cx="83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AutoShape 10">
                <a:extLst>
                  <a:ext uri="{FF2B5EF4-FFF2-40B4-BE49-F238E27FC236}">
                    <a16:creationId xmlns:a16="http://schemas.microsoft.com/office/drawing/2014/main" id="{F907791D-A1E8-7018-9505-77B5D18907AB}"/>
                  </a:ext>
                </a:extLst>
              </p:cNvPr>
              <p:cNvSpPr>
                <a:spLocks noChangeArrowheads="1"/>
              </p:cNvSpPr>
              <p:nvPr/>
            </p:nvSpPr>
            <p:spPr bwMode="auto">
              <a:xfrm flipH="1">
                <a:off x="4782" y="2810"/>
                <a:ext cx="648"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AutoShape 11">
                <a:extLst>
                  <a:ext uri="{FF2B5EF4-FFF2-40B4-BE49-F238E27FC236}">
                    <a16:creationId xmlns:a16="http://schemas.microsoft.com/office/drawing/2014/main" id="{C73CF77F-06FB-539C-B552-A995C4EAB6F7}"/>
                  </a:ext>
                </a:extLst>
              </p:cNvPr>
              <p:cNvSpPr>
                <a:spLocks noChangeArrowheads="1"/>
              </p:cNvSpPr>
              <p:nvPr/>
            </p:nvSpPr>
            <p:spPr bwMode="auto">
              <a:xfrm flipH="1">
                <a:off x="3996" y="2806"/>
                <a:ext cx="666"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2">
                <a:extLst>
                  <a:ext uri="{FF2B5EF4-FFF2-40B4-BE49-F238E27FC236}">
                    <a16:creationId xmlns:a16="http://schemas.microsoft.com/office/drawing/2014/main" id="{BEAAE088-94F0-44BE-D081-1136C11C9706}"/>
                  </a:ext>
                </a:extLst>
              </p:cNvPr>
              <p:cNvSpPr>
                <a:spLocks/>
              </p:cNvSpPr>
              <p:nvPr/>
            </p:nvSpPr>
            <p:spPr bwMode="auto">
              <a:xfrm flipH="1">
                <a:off x="2647" y="2804"/>
                <a:ext cx="1268" cy="432"/>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AutoShape 13">
                <a:extLst>
                  <a:ext uri="{FF2B5EF4-FFF2-40B4-BE49-F238E27FC236}">
                    <a16:creationId xmlns:a16="http://schemas.microsoft.com/office/drawing/2014/main" id="{9396F7C7-F27E-D11A-EC65-4DA71AFFE92E}"/>
                  </a:ext>
                </a:extLst>
              </p:cNvPr>
              <p:cNvSpPr>
                <a:spLocks noChangeArrowheads="1"/>
              </p:cNvSpPr>
              <p:nvPr/>
            </p:nvSpPr>
            <p:spPr bwMode="auto">
              <a:xfrm rot="21405598" flipH="1">
                <a:off x="3633" y="4970"/>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AutoShape 14">
                <a:extLst>
                  <a:ext uri="{FF2B5EF4-FFF2-40B4-BE49-F238E27FC236}">
                    <a16:creationId xmlns:a16="http://schemas.microsoft.com/office/drawing/2014/main" id="{70760BC3-29F5-0AA9-1E14-41F6276E4BE5}"/>
                  </a:ext>
                </a:extLst>
              </p:cNvPr>
              <p:cNvSpPr>
                <a:spLocks noChangeArrowheads="1"/>
              </p:cNvSpPr>
              <p:nvPr/>
            </p:nvSpPr>
            <p:spPr bwMode="auto">
              <a:xfrm flipH="1">
                <a:off x="8030" y="3835"/>
                <a:ext cx="69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AutoShape 15">
                <a:extLst>
                  <a:ext uri="{FF2B5EF4-FFF2-40B4-BE49-F238E27FC236}">
                    <a16:creationId xmlns:a16="http://schemas.microsoft.com/office/drawing/2014/main" id="{8F4FE84B-6390-F4BB-BCA3-BC232F138BA8}"/>
                  </a:ext>
                </a:extLst>
              </p:cNvPr>
              <p:cNvSpPr>
                <a:spLocks noChangeArrowheads="1"/>
              </p:cNvSpPr>
              <p:nvPr/>
            </p:nvSpPr>
            <p:spPr bwMode="auto">
              <a:xfrm flipH="1">
                <a:off x="7278" y="3835"/>
                <a:ext cx="645"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AutoShape 16">
                <a:extLst>
                  <a:ext uri="{FF2B5EF4-FFF2-40B4-BE49-F238E27FC236}">
                    <a16:creationId xmlns:a16="http://schemas.microsoft.com/office/drawing/2014/main" id="{5954337D-2379-8761-048E-6B1584C44854}"/>
                  </a:ext>
                </a:extLst>
              </p:cNvPr>
              <p:cNvSpPr>
                <a:spLocks noChangeArrowheads="1"/>
              </p:cNvSpPr>
              <p:nvPr/>
            </p:nvSpPr>
            <p:spPr bwMode="auto">
              <a:xfrm flipH="1">
                <a:off x="6470" y="3835"/>
                <a:ext cx="702"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AutoShape 17">
                <a:extLst>
                  <a:ext uri="{FF2B5EF4-FFF2-40B4-BE49-F238E27FC236}">
                    <a16:creationId xmlns:a16="http://schemas.microsoft.com/office/drawing/2014/main" id="{6B016552-7B76-D027-2703-ED215F083E03}"/>
                  </a:ext>
                </a:extLst>
              </p:cNvPr>
              <p:cNvSpPr>
                <a:spLocks noChangeArrowheads="1"/>
              </p:cNvSpPr>
              <p:nvPr/>
            </p:nvSpPr>
            <p:spPr bwMode="auto">
              <a:xfrm flipH="1">
                <a:off x="5542" y="3835"/>
                <a:ext cx="830"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AutoShape 18">
                <a:extLst>
                  <a:ext uri="{FF2B5EF4-FFF2-40B4-BE49-F238E27FC236}">
                    <a16:creationId xmlns:a16="http://schemas.microsoft.com/office/drawing/2014/main" id="{7B46B033-3F49-1A98-0ABD-FCA775BD6CF4}"/>
                  </a:ext>
                </a:extLst>
              </p:cNvPr>
              <p:cNvSpPr>
                <a:spLocks noChangeArrowheads="1"/>
              </p:cNvSpPr>
              <p:nvPr/>
            </p:nvSpPr>
            <p:spPr bwMode="auto">
              <a:xfrm flipH="1">
                <a:off x="4782"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AutoShape 19">
                <a:extLst>
                  <a:ext uri="{FF2B5EF4-FFF2-40B4-BE49-F238E27FC236}">
                    <a16:creationId xmlns:a16="http://schemas.microsoft.com/office/drawing/2014/main" id="{FBC58DC7-C597-B2C2-7A35-D02154F3A707}"/>
                  </a:ext>
                </a:extLst>
              </p:cNvPr>
              <p:cNvSpPr>
                <a:spLocks noChangeArrowheads="1"/>
              </p:cNvSpPr>
              <p:nvPr/>
            </p:nvSpPr>
            <p:spPr bwMode="auto">
              <a:xfrm flipH="1">
                <a:off x="4001"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AutoShape 20">
                <a:extLst>
                  <a:ext uri="{FF2B5EF4-FFF2-40B4-BE49-F238E27FC236}">
                    <a16:creationId xmlns:a16="http://schemas.microsoft.com/office/drawing/2014/main" id="{61CE694A-C59F-9B48-B760-647ABAA8A11F}"/>
                  </a:ext>
                </a:extLst>
              </p:cNvPr>
              <p:cNvSpPr>
                <a:spLocks noChangeArrowheads="1"/>
              </p:cNvSpPr>
              <p:nvPr/>
            </p:nvSpPr>
            <p:spPr bwMode="auto">
              <a:xfrm flipH="1">
                <a:off x="3433" y="3830"/>
                <a:ext cx="468"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AutoShape 21">
                <a:extLst>
                  <a:ext uri="{FF2B5EF4-FFF2-40B4-BE49-F238E27FC236}">
                    <a16:creationId xmlns:a16="http://schemas.microsoft.com/office/drawing/2014/main" id="{4C34AF44-0164-AC3D-71C3-6B806B71EDA3}"/>
                  </a:ext>
                </a:extLst>
              </p:cNvPr>
              <p:cNvSpPr>
                <a:spLocks noChangeArrowheads="1"/>
              </p:cNvSpPr>
              <p:nvPr/>
            </p:nvSpPr>
            <p:spPr bwMode="auto">
              <a:xfrm flipH="1">
                <a:off x="2850" y="3813"/>
                <a:ext cx="468" cy="155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2">
                <a:extLst>
                  <a:ext uri="{FF2B5EF4-FFF2-40B4-BE49-F238E27FC236}">
                    <a16:creationId xmlns:a16="http://schemas.microsoft.com/office/drawing/2014/main" id="{F4AF5608-90E3-7DDE-B9B9-5C8BACF2097F}"/>
                  </a:ext>
                </a:extLst>
              </p:cNvPr>
              <p:cNvSpPr>
                <a:spLocks/>
              </p:cNvSpPr>
              <p:nvPr/>
            </p:nvSpPr>
            <p:spPr bwMode="auto">
              <a:xfrm flipH="1">
                <a:off x="2568" y="3662"/>
                <a:ext cx="140" cy="1524"/>
              </a:xfrm>
              <a:custGeom>
                <a:avLst/>
                <a:gdLst>
                  <a:gd name="T0" fmla="*/ 120 w 140"/>
                  <a:gd name="T1" fmla="*/ 2 h 1524"/>
                  <a:gd name="T2" fmla="*/ 0 w 140"/>
                  <a:gd name="T3" fmla="*/ 180 h 1524"/>
                  <a:gd name="T4" fmla="*/ 2 w 140"/>
                  <a:gd name="T5" fmla="*/ 808 h 1524"/>
                  <a:gd name="T6" fmla="*/ 0 w 140"/>
                  <a:gd name="T7" fmla="*/ 1146 h 1524"/>
                  <a:gd name="T8" fmla="*/ 2 w 140"/>
                  <a:gd name="T9" fmla="*/ 1144 h 1524"/>
                  <a:gd name="T10" fmla="*/ 6 w 140"/>
                  <a:gd name="T11" fmla="*/ 1340 h 1524"/>
                  <a:gd name="T12" fmla="*/ 132 w 140"/>
                  <a:gd name="T13" fmla="*/ 1426 h 1524"/>
                  <a:gd name="T14" fmla="*/ 128 w 140"/>
                  <a:gd name="T15" fmla="*/ 754 h 1524"/>
                  <a:gd name="T16" fmla="*/ 140 w 140"/>
                  <a:gd name="T17" fmla="*/ 0 h 1524"/>
                  <a:gd name="T18" fmla="*/ 120 w 140"/>
                  <a:gd name="T19" fmla="*/ 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24">
                    <a:moveTo>
                      <a:pt x="120" y="2"/>
                    </a:moveTo>
                    <a:cubicBezTo>
                      <a:pt x="86" y="32"/>
                      <a:pt x="20" y="46"/>
                      <a:pt x="0" y="180"/>
                    </a:cubicBezTo>
                    <a:lnTo>
                      <a:pt x="2" y="808"/>
                    </a:lnTo>
                    <a:lnTo>
                      <a:pt x="0" y="1146"/>
                    </a:lnTo>
                    <a:lnTo>
                      <a:pt x="2" y="1144"/>
                    </a:lnTo>
                    <a:lnTo>
                      <a:pt x="6" y="1340"/>
                    </a:lnTo>
                    <a:cubicBezTo>
                      <a:pt x="28" y="1387"/>
                      <a:pt x="112" y="1524"/>
                      <a:pt x="132" y="1426"/>
                    </a:cubicBezTo>
                    <a:lnTo>
                      <a:pt x="128" y="754"/>
                    </a:lnTo>
                    <a:lnTo>
                      <a:pt x="140" y="0"/>
                    </a:lnTo>
                    <a:lnTo>
                      <a:pt x="120" y="2"/>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Oval 23">
                <a:extLst>
                  <a:ext uri="{FF2B5EF4-FFF2-40B4-BE49-F238E27FC236}">
                    <a16:creationId xmlns:a16="http://schemas.microsoft.com/office/drawing/2014/main" id="{85D6A64B-5B26-F2F0-6915-FBBD418A9036}"/>
                  </a:ext>
                </a:extLst>
              </p:cNvPr>
              <p:cNvSpPr>
                <a:spLocks noChangeArrowheads="1"/>
              </p:cNvSpPr>
              <p:nvPr/>
            </p:nvSpPr>
            <p:spPr bwMode="auto">
              <a:xfrm flipH="1">
                <a:off x="7333" y="5309"/>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Oval 24">
                <a:extLst>
                  <a:ext uri="{FF2B5EF4-FFF2-40B4-BE49-F238E27FC236}">
                    <a16:creationId xmlns:a16="http://schemas.microsoft.com/office/drawing/2014/main" id="{9E969560-2D0C-8323-A4D5-5A56989D0826}"/>
                  </a:ext>
                </a:extLst>
              </p:cNvPr>
              <p:cNvSpPr>
                <a:spLocks noChangeArrowheads="1"/>
              </p:cNvSpPr>
              <p:nvPr/>
            </p:nvSpPr>
            <p:spPr bwMode="auto">
              <a:xfrm flipH="1">
                <a:off x="3971" y="5291"/>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AutoShape 25">
                <a:extLst>
                  <a:ext uri="{FF2B5EF4-FFF2-40B4-BE49-F238E27FC236}">
                    <a16:creationId xmlns:a16="http://schemas.microsoft.com/office/drawing/2014/main" id="{7552BECC-5738-800B-0A02-AD8C7444B7A1}"/>
                  </a:ext>
                </a:extLst>
              </p:cNvPr>
              <p:cNvSpPr>
                <a:spLocks noChangeArrowheads="1"/>
              </p:cNvSpPr>
              <p:nvPr/>
            </p:nvSpPr>
            <p:spPr bwMode="auto">
              <a:xfrm rot="21405598" flipH="1">
                <a:off x="6983" y="4926"/>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pic>
        <p:nvPicPr>
          <p:cNvPr id="2050" name="Picture 2" descr="undefined">
            <a:hlinkClick r:id="rId2"/>
            <a:extLst>
              <a:ext uri="{FF2B5EF4-FFF2-40B4-BE49-F238E27FC236}">
                <a16:creationId xmlns:a16="http://schemas.microsoft.com/office/drawing/2014/main" id="{4D04EF5E-562F-98B3-FC88-682A7FA5D2D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055076" y="971661"/>
            <a:ext cx="4815608" cy="361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33451-D1F8-EC2C-B13A-57F9B52ED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5809E-6589-C8C6-8168-E3BE6D8E5D53}"/>
              </a:ext>
            </a:extLst>
          </p:cNvPr>
          <p:cNvSpPr>
            <a:spLocks noGrp="1"/>
          </p:cNvSpPr>
          <p:nvPr>
            <p:ph type="ctrTitle"/>
          </p:nvPr>
        </p:nvSpPr>
        <p:spPr>
          <a:xfrm>
            <a:off x="412075" y="336032"/>
            <a:ext cx="5995807" cy="1514914"/>
          </a:xfrm>
        </p:spPr>
        <p:txBody>
          <a:bodyPr>
            <a:normAutofit/>
          </a:bodyPr>
          <a:lstStyle/>
          <a:p>
            <a:pPr algn="l"/>
            <a:r>
              <a:rPr lang="en-GB" sz="3600">
                <a:solidFill>
                  <a:schemeClr val="accent5">
                    <a:lumMod val="60000"/>
                    <a:lumOff val="40000"/>
                  </a:schemeClr>
                </a:solidFill>
                <a:latin typeface="Arial Rounded MT Bold"/>
              </a:rPr>
              <a:t>Party Bus</a:t>
            </a:r>
            <a:br>
              <a:rPr lang="en-GB">
                <a:latin typeface="Segoe UI" panose="020B0502040204020203" pitchFamily="34" charset="0"/>
              </a:rPr>
            </a:br>
            <a:endParaRPr lang="en-GB"/>
          </a:p>
        </p:txBody>
      </p:sp>
      <p:sp>
        <p:nvSpPr>
          <p:cNvPr id="60" name="Rectangle 59">
            <a:extLst>
              <a:ext uri="{FF2B5EF4-FFF2-40B4-BE49-F238E27FC236}">
                <a16:creationId xmlns:a16="http://schemas.microsoft.com/office/drawing/2014/main" id="{211A4D32-E200-DD33-AAC9-83C9EAF674DB}"/>
              </a:ext>
              <a:ext uri="{C183D7F6-B498-43B3-948B-1728B52AA6E4}">
                <adec:decorative xmlns:adec="http://schemas.microsoft.com/office/drawing/2017/decorative" val="1"/>
              </a:ext>
            </a:extLst>
          </p:cNvPr>
          <p:cNvSpPr/>
          <p:nvPr/>
        </p:nvSpPr>
        <p:spPr>
          <a:xfrm>
            <a:off x="5518298" y="6557840"/>
            <a:ext cx="1280935" cy="311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51BBFAD8-F8BE-15D1-5BD2-EB358874277C}"/>
              </a:ext>
            </a:extLst>
          </p:cNvPr>
          <p:cNvSpPr txBox="1"/>
          <p:nvPr/>
        </p:nvSpPr>
        <p:spPr>
          <a:xfrm>
            <a:off x="437578" y="1330924"/>
            <a:ext cx="6453019" cy="3108543"/>
          </a:xfrm>
          <a:prstGeom prst="rect">
            <a:avLst/>
          </a:prstGeom>
          <a:noFill/>
        </p:spPr>
        <p:txBody>
          <a:bodyPr wrap="square" lIns="91440" tIns="45720" rIns="91440" bIns="45720" rtlCol="0" anchor="t">
            <a:spAutoFit/>
          </a:bodyPr>
          <a:lstStyle/>
          <a:p>
            <a:r>
              <a:rPr lang="en-GB" sz="2400">
                <a:solidFill>
                  <a:schemeClr val="tx1">
                    <a:lumMod val="75000"/>
                    <a:lumOff val="25000"/>
                  </a:schemeClr>
                </a:solidFill>
                <a:latin typeface="Arial Rounded MT Bold"/>
              </a:rPr>
              <a:t>A bus that has been converted into a venue for an exhibition or event.</a:t>
            </a:r>
          </a:p>
          <a:p>
            <a:endParaRPr lang="en-GB" sz="2400">
              <a:solidFill>
                <a:schemeClr val="tx1">
                  <a:lumMod val="75000"/>
                  <a:lumOff val="25000"/>
                </a:schemeClr>
              </a:solidFill>
              <a:latin typeface="Arial Rounded MT Bold" panose="020F0704030504030204" pitchFamily="34" charset="0"/>
            </a:endParaRPr>
          </a:p>
          <a:p>
            <a:r>
              <a:rPr lang="en-GB" sz="2400">
                <a:solidFill>
                  <a:schemeClr val="tx1">
                    <a:lumMod val="75000"/>
                    <a:lumOff val="25000"/>
                  </a:schemeClr>
                </a:solidFill>
                <a:latin typeface="Arial Rounded MT Bold"/>
              </a:rPr>
              <a:t>Perhaps for a party, a gallery, or even a library.</a:t>
            </a:r>
          </a:p>
          <a:p>
            <a:endParaRPr lang="en-GB">
              <a:solidFill>
                <a:schemeClr val="tx1">
                  <a:lumMod val="75000"/>
                  <a:lumOff val="25000"/>
                </a:schemeClr>
              </a:solidFill>
              <a:latin typeface="Arial Rounded MT Bold" panose="020F0704030504030204" pitchFamily="34" charset="0"/>
            </a:endParaRPr>
          </a:p>
          <a:p>
            <a:r>
              <a:rPr lang="en-GB" sz="2000">
                <a:solidFill>
                  <a:srgbClr val="008080"/>
                </a:solidFill>
                <a:latin typeface="Arial Rounded MT Bold"/>
              </a:rPr>
              <a:t>Can you design a bus, both inside and out, for a celebration?</a:t>
            </a:r>
          </a:p>
          <a:p>
            <a:endParaRPr lang="en-GB"/>
          </a:p>
        </p:txBody>
      </p:sp>
      <p:grpSp>
        <p:nvGrpSpPr>
          <p:cNvPr id="3" name="Group 2" descr="decorative bus icons showing a double, single decker and open top bus">
            <a:extLst>
              <a:ext uri="{FF2B5EF4-FFF2-40B4-BE49-F238E27FC236}">
                <a16:creationId xmlns:a16="http://schemas.microsoft.com/office/drawing/2014/main" id="{E70636F7-FDE6-B099-8DEB-573CB83A2675}"/>
              </a:ext>
            </a:extLst>
          </p:cNvPr>
          <p:cNvGrpSpPr/>
          <p:nvPr/>
        </p:nvGrpSpPr>
        <p:grpSpPr>
          <a:xfrm>
            <a:off x="-46276" y="5317625"/>
            <a:ext cx="12316246" cy="1499100"/>
            <a:chOff x="-46276" y="5317625"/>
            <a:chExt cx="12316246" cy="1499100"/>
          </a:xfrm>
        </p:grpSpPr>
        <p:sp>
          <p:nvSpPr>
            <p:cNvPr id="63" name="Rectangle 62">
              <a:extLst>
                <a:ext uri="{FF2B5EF4-FFF2-40B4-BE49-F238E27FC236}">
                  <a16:creationId xmlns:a16="http://schemas.microsoft.com/office/drawing/2014/main" id="{AF0E513B-5CAD-A859-12E1-B87A32CCBB9B}"/>
                </a:ext>
              </a:extLst>
            </p:cNvPr>
            <p:cNvSpPr/>
            <p:nvPr/>
          </p:nvSpPr>
          <p:spPr>
            <a:xfrm flipV="1">
              <a:off x="-46276" y="6663815"/>
              <a:ext cx="12316246" cy="7733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26">
              <a:extLst>
                <a:ext uri="{FF2B5EF4-FFF2-40B4-BE49-F238E27FC236}">
                  <a16:creationId xmlns:a16="http://schemas.microsoft.com/office/drawing/2014/main" id="{A6462008-94D7-9021-1056-68C0CF934E1F}"/>
                </a:ext>
              </a:extLst>
            </p:cNvPr>
            <p:cNvGrpSpPr>
              <a:grpSpLocks/>
            </p:cNvGrpSpPr>
            <p:nvPr/>
          </p:nvGrpSpPr>
          <p:grpSpPr bwMode="auto">
            <a:xfrm>
              <a:off x="7834548" y="5317625"/>
              <a:ext cx="3188032" cy="1486400"/>
              <a:chOff x="2090" y="8718"/>
              <a:chExt cx="7107" cy="3596"/>
            </a:xfrm>
          </p:grpSpPr>
          <p:sp>
            <p:nvSpPr>
              <p:cNvPr id="1031" name="Freeform 27">
                <a:extLst>
                  <a:ext uri="{FF2B5EF4-FFF2-40B4-BE49-F238E27FC236}">
                    <a16:creationId xmlns:a16="http://schemas.microsoft.com/office/drawing/2014/main" id="{B75B29EA-3CF7-B168-68AF-E054ADFDB68B}"/>
                  </a:ext>
                </a:extLst>
              </p:cNvPr>
              <p:cNvSpPr>
                <a:spLocks/>
              </p:cNvSpPr>
              <p:nvPr/>
            </p:nvSpPr>
            <p:spPr bwMode="auto">
              <a:xfrm>
                <a:off x="2090" y="8718"/>
                <a:ext cx="7107" cy="3050"/>
              </a:xfrm>
              <a:custGeom>
                <a:avLst/>
                <a:gdLst>
                  <a:gd name="T0" fmla="*/ 1096 w 7107"/>
                  <a:gd name="T1" fmla="*/ 2884 h 3050"/>
                  <a:gd name="T2" fmla="*/ 1146 w 7107"/>
                  <a:gd name="T3" fmla="*/ 2726 h 3050"/>
                  <a:gd name="T4" fmla="*/ 1222 w 7107"/>
                  <a:gd name="T5" fmla="*/ 2592 h 3050"/>
                  <a:gd name="T6" fmla="*/ 1514 w 7107"/>
                  <a:gd name="T7" fmla="*/ 2456 h 3050"/>
                  <a:gd name="T8" fmla="*/ 1824 w 7107"/>
                  <a:gd name="T9" fmla="*/ 2584 h 3050"/>
                  <a:gd name="T10" fmla="*/ 1992 w 7107"/>
                  <a:gd name="T11" fmla="*/ 2888 h 3050"/>
                  <a:gd name="T12" fmla="*/ 1998 w 7107"/>
                  <a:gd name="T13" fmla="*/ 3026 h 3050"/>
                  <a:gd name="T14" fmla="*/ 2450 w 7107"/>
                  <a:gd name="T15" fmla="*/ 3033 h 3050"/>
                  <a:gd name="T16" fmla="*/ 2854 w 7107"/>
                  <a:gd name="T17" fmla="*/ 3033 h 3050"/>
                  <a:gd name="T18" fmla="*/ 4948 w 7107"/>
                  <a:gd name="T19" fmla="*/ 3010 h 3050"/>
                  <a:gd name="T20" fmla="*/ 5101 w 7107"/>
                  <a:gd name="T21" fmla="*/ 3006 h 3050"/>
                  <a:gd name="T22" fmla="*/ 5166 w 7107"/>
                  <a:gd name="T23" fmla="*/ 2760 h 3050"/>
                  <a:gd name="T24" fmla="*/ 5196 w 7107"/>
                  <a:gd name="T25" fmla="*/ 2694 h 3050"/>
                  <a:gd name="T26" fmla="*/ 5316 w 7107"/>
                  <a:gd name="T27" fmla="*/ 2544 h 3050"/>
                  <a:gd name="T28" fmla="*/ 5632 w 7107"/>
                  <a:gd name="T29" fmla="*/ 2456 h 3050"/>
                  <a:gd name="T30" fmla="*/ 5882 w 7107"/>
                  <a:gd name="T31" fmla="*/ 2604 h 3050"/>
                  <a:gd name="T32" fmla="*/ 6040 w 7107"/>
                  <a:gd name="T33" fmla="*/ 2899 h 3050"/>
                  <a:gd name="T34" fmla="*/ 6040 w 7107"/>
                  <a:gd name="T35" fmla="*/ 2991 h 3050"/>
                  <a:gd name="T36" fmla="*/ 6535 w 7107"/>
                  <a:gd name="T37" fmla="*/ 2982 h 3050"/>
                  <a:gd name="T38" fmla="*/ 7000 w 7107"/>
                  <a:gd name="T39" fmla="*/ 2980 h 3050"/>
                  <a:gd name="T40" fmla="*/ 7090 w 7107"/>
                  <a:gd name="T41" fmla="*/ 2471 h 3050"/>
                  <a:gd name="T42" fmla="*/ 7101 w 7107"/>
                  <a:gd name="T43" fmla="*/ 1192 h 3050"/>
                  <a:gd name="T44" fmla="*/ 7092 w 7107"/>
                  <a:gd name="T45" fmla="*/ 193 h 3050"/>
                  <a:gd name="T46" fmla="*/ 7049 w 7107"/>
                  <a:gd name="T47" fmla="*/ 38 h 3050"/>
                  <a:gd name="T48" fmla="*/ 6819 w 7107"/>
                  <a:gd name="T49" fmla="*/ 24 h 3050"/>
                  <a:gd name="T50" fmla="*/ 6589 w 7107"/>
                  <a:gd name="T51" fmla="*/ 936 h 3050"/>
                  <a:gd name="T52" fmla="*/ 4914 w 7107"/>
                  <a:gd name="T53" fmla="*/ 944 h 3050"/>
                  <a:gd name="T54" fmla="*/ 2231 w 7107"/>
                  <a:gd name="T55" fmla="*/ 946 h 3050"/>
                  <a:gd name="T56" fmla="*/ 2216 w 7107"/>
                  <a:gd name="T57" fmla="*/ 29 h 3050"/>
                  <a:gd name="T58" fmla="*/ 862 w 7107"/>
                  <a:gd name="T59" fmla="*/ 29 h 3050"/>
                  <a:gd name="T60" fmla="*/ 463 w 7107"/>
                  <a:gd name="T61" fmla="*/ 174 h 3050"/>
                  <a:gd name="T62" fmla="*/ 199 w 7107"/>
                  <a:gd name="T63" fmla="*/ 895 h 3050"/>
                  <a:gd name="T64" fmla="*/ 44 w 7107"/>
                  <a:gd name="T65" fmla="*/ 2033 h 3050"/>
                  <a:gd name="T66" fmla="*/ 46 w 7107"/>
                  <a:gd name="T67" fmla="*/ 2625 h 3050"/>
                  <a:gd name="T68" fmla="*/ 3 w 7107"/>
                  <a:gd name="T69" fmla="*/ 2771 h 3050"/>
                  <a:gd name="T70" fmla="*/ 30 w 7107"/>
                  <a:gd name="T71" fmla="*/ 2921 h 3050"/>
                  <a:gd name="T72" fmla="*/ 120 w 7107"/>
                  <a:gd name="T73" fmla="*/ 3010 h 3050"/>
                  <a:gd name="T74" fmla="*/ 240 w 7107"/>
                  <a:gd name="T75" fmla="*/ 3038 h 3050"/>
                  <a:gd name="T76" fmla="*/ 598 w 7107"/>
                  <a:gd name="T77" fmla="*/ 3044 h 3050"/>
                  <a:gd name="T78" fmla="*/ 1056 w 7107"/>
                  <a:gd name="T79" fmla="*/ 3040 h 3050"/>
                  <a:gd name="T80" fmla="*/ 1096 w 7107"/>
                  <a:gd name="T81" fmla="*/ 2884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7" h="3050">
                    <a:moveTo>
                      <a:pt x="1096" y="2884"/>
                    </a:moveTo>
                    <a:lnTo>
                      <a:pt x="1146" y="2726"/>
                    </a:lnTo>
                    <a:lnTo>
                      <a:pt x="1222" y="2592"/>
                    </a:lnTo>
                    <a:cubicBezTo>
                      <a:pt x="1283" y="2547"/>
                      <a:pt x="1414" y="2457"/>
                      <a:pt x="1514" y="2456"/>
                    </a:cubicBezTo>
                    <a:cubicBezTo>
                      <a:pt x="1614" y="2455"/>
                      <a:pt x="1744" y="2512"/>
                      <a:pt x="1824" y="2584"/>
                    </a:cubicBezTo>
                    <a:cubicBezTo>
                      <a:pt x="1904" y="2656"/>
                      <a:pt x="1963" y="2814"/>
                      <a:pt x="1992" y="2888"/>
                    </a:cubicBezTo>
                    <a:lnTo>
                      <a:pt x="1998" y="3026"/>
                    </a:lnTo>
                    <a:cubicBezTo>
                      <a:pt x="2074" y="3050"/>
                      <a:pt x="2307" y="3032"/>
                      <a:pt x="2450" y="3033"/>
                    </a:cubicBezTo>
                    <a:lnTo>
                      <a:pt x="2854" y="3033"/>
                    </a:lnTo>
                    <a:cubicBezTo>
                      <a:pt x="3270" y="3030"/>
                      <a:pt x="4574" y="3015"/>
                      <a:pt x="4948" y="3010"/>
                    </a:cubicBezTo>
                    <a:lnTo>
                      <a:pt x="5101" y="3006"/>
                    </a:lnTo>
                    <a:cubicBezTo>
                      <a:pt x="5137" y="2964"/>
                      <a:pt x="5150" y="2812"/>
                      <a:pt x="5166" y="2760"/>
                    </a:cubicBezTo>
                    <a:cubicBezTo>
                      <a:pt x="5182" y="2708"/>
                      <a:pt x="5171" y="2730"/>
                      <a:pt x="5196" y="2694"/>
                    </a:cubicBezTo>
                    <a:cubicBezTo>
                      <a:pt x="5221" y="2658"/>
                      <a:pt x="5244" y="2584"/>
                      <a:pt x="5316" y="2544"/>
                    </a:cubicBezTo>
                    <a:cubicBezTo>
                      <a:pt x="5388" y="2504"/>
                      <a:pt x="5538" y="2446"/>
                      <a:pt x="5632" y="2456"/>
                    </a:cubicBezTo>
                    <a:cubicBezTo>
                      <a:pt x="5726" y="2466"/>
                      <a:pt x="5814" y="2530"/>
                      <a:pt x="5882" y="2604"/>
                    </a:cubicBezTo>
                    <a:cubicBezTo>
                      <a:pt x="5950" y="2678"/>
                      <a:pt x="6014" y="2834"/>
                      <a:pt x="6040" y="2899"/>
                    </a:cubicBezTo>
                    <a:lnTo>
                      <a:pt x="6040" y="2991"/>
                    </a:lnTo>
                    <a:lnTo>
                      <a:pt x="6535" y="2982"/>
                    </a:lnTo>
                    <a:lnTo>
                      <a:pt x="7000" y="2980"/>
                    </a:lnTo>
                    <a:cubicBezTo>
                      <a:pt x="7093" y="2895"/>
                      <a:pt x="7074" y="2769"/>
                      <a:pt x="7090" y="2471"/>
                    </a:cubicBezTo>
                    <a:cubicBezTo>
                      <a:pt x="7107" y="2172"/>
                      <a:pt x="7101" y="1572"/>
                      <a:pt x="7101" y="1192"/>
                    </a:cubicBezTo>
                    <a:lnTo>
                      <a:pt x="7092" y="193"/>
                    </a:lnTo>
                    <a:cubicBezTo>
                      <a:pt x="7083" y="0"/>
                      <a:pt x="7095" y="66"/>
                      <a:pt x="7049" y="38"/>
                    </a:cubicBezTo>
                    <a:lnTo>
                      <a:pt x="6819" y="24"/>
                    </a:lnTo>
                    <a:lnTo>
                      <a:pt x="6589" y="936"/>
                    </a:lnTo>
                    <a:lnTo>
                      <a:pt x="4914" y="944"/>
                    </a:lnTo>
                    <a:lnTo>
                      <a:pt x="2231" y="946"/>
                    </a:lnTo>
                    <a:lnTo>
                      <a:pt x="2216" y="29"/>
                    </a:lnTo>
                    <a:lnTo>
                      <a:pt x="862" y="29"/>
                    </a:lnTo>
                    <a:cubicBezTo>
                      <a:pt x="570" y="53"/>
                      <a:pt x="574" y="30"/>
                      <a:pt x="463" y="174"/>
                    </a:cubicBezTo>
                    <a:cubicBezTo>
                      <a:pt x="353" y="318"/>
                      <a:pt x="269" y="584"/>
                      <a:pt x="199" y="895"/>
                    </a:cubicBezTo>
                    <a:cubicBezTo>
                      <a:pt x="129" y="1205"/>
                      <a:pt x="70" y="1745"/>
                      <a:pt x="44" y="2033"/>
                    </a:cubicBezTo>
                    <a:cubicBezTo>
                      <a:pt x="19" y="2321"/>
                      <a:pt x="54" y="2502"/>
                      <a:pt x="46" y="2625"/>
                    </a:cubicBezTo>
                    <a:lnTo>
                      <a:pt x="3" y="2771"/>
                    </a:lnTo>
                    <a:cubicBezTo>
                      <a:pt x="0" y="2820"/>
                      <a:pt x="11" y="2881"/>
                      <a:pt x="30" y="2921"/>
                    </a:cubicBezTo>
                    <a:cubicBezTo>
                      <a:pt x="49" y="2961"/>
                      <a:pt x="85" y="2990"/>
                      <a:pt x="120" y="3010"/>
                    </a:cubicBezTo>
                    <a:lnTo>
                      <a:pt x="240" y="3038"/>
                    </a:lnTo>
                    <a:lnTo>
                      <a:pt x="598" y="3044"/>
                    </a:lnTo>
                    <a:lnTo>
                      <a:pt x="1056" y="3040"/>
                    </a:lnTo>
                    <a:lnTo>
                      <a:pt x="1096" y="2884"/>
                    </a:lnTo>
                    <a:close/>
                  </a:path>
                </a:pathLst>
              </a:custGeom>
              <a:solidFill>
                <a:srgbClr val="60CAF3"/>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AutoShape 28">
                <a:extLst>
                  <a:ext uri="{FF2B5EF4-FFF2-40B4-BE49-F238E27FC236}">
                    <a16:creationId xmlns:a16="http://schemas.microsoft.com/office/drawing/2014/main" id="{434EAAA6-1BD7-D7DF-FFCB-4E277A480126}"/>
                  </a:ext>
                </a:extLst>
              </p:cNvPr>
              <p:cNvSpPr>
                <a:spLocks noChangeArrowheads="1"/>
              </p:cNvSpPr>
              <p:nvPr/>
            </p:nvSpPr>
            <p:spPr bwMode="auto">
              <a:xfrm flipH="1">
                <a:off x="3300" y="8980"/>
                <a:ext cx="890" cy="663"/>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Freeform 29">
                <a:extLst>
                  <a:ext uri="{FF2B5EF4-FFF2-40B4-BE49-F238E27FC236}">
                    <a16:creationId xmlns:a16="http://schemas.microsoft.com/office/drawing/2014/main" id="{43FEE3EB-BFCF-D5C5-1D49-93CF0AF21720}"/>
                  </a:ext>
                </a:extLst>
              </p:cNvPr>
              <p:cNvSpPr>
                <a:spLocks/>
              </p:cNvSpPr>
              <p:nvPr/>
            </p:nvSpPr>
            <p:spPr bwMode="auto">
              <a:xfrm flipH="1">
                <a:off x="2496" y="8980"/>
                <a:ext cx="742" cy="663"/>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AutoShape 30">
                <a:extLst>
                  <a:ext uri="{FF2B5EF4-FFF2-40B4-BE49-F238E27FC236}">
                    <a16:creationId xmlns:a16="http://schemas.microsoft.com/office/drawing/2014/main" id="{BE3374EA-8D02-A2AE-072C-F01762BB6146}"/>
                  </a:ext>
                </a:extLst>
              </p:cNvPr>
              <p:cNvSpPr>
                <a:spLocks noChangeArrowheads="1"/>
              </p:cNvSpPr>
              <p:nvPr/>
            </p:nvSpPr>
            <p:spPr bwMode="auto">
              <a:xfrm flipH="1">
                <a:off x="8386" y="10236"/>
                <a:ext cx="535"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AutoShape 31">
                <a:extLst>
                  <a:ext uri="{FF2B5EF4-FFF2-40B4-BE49-F238E27FC236}">
                    <a16:creationId xmlns:a16="http://schemas.microsoft.com/office/drawing/2014/main" id="{6217BC51-0152-5C6A-5913-6FC8A12C8E7A}"/>
                  </a:ext>
                </a:extLst>
              </p:cNvPr>
              <p:cNvSpPr>
                <a:spLocks noChangeArrowheads="1"/>
              </p:cNvSpPr>
              <p:nvPr/>
            </p:nvSpPr>
            <p:spPr bwMode="auto">
              <a:xfrm flipH="1">
                <a:off x="7332" y="10236"/>
                <a:ext cx="900"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AutoShape 32">
                <a:extLst>
                  <a:ext uri="{FF2B5EF4-FFF2-40B4-BE49-F238E27FC236}">
                    <a16:creationId xmlns:a16="http://schemas.microsoft.com/office/drawing/2014/main" id="{3A28B398-C51E-F71A-1E53-348C503E732D}"/>
                  </a:ext>
                </a:extLst>
              </p:cNvPr>
              <p:cNvSpPr>
                <a:spLocks noChangeArrowheads="1"/>
              </p:cNvSpPr>
              <p:nvPr/>
            </p:nvSpPr>
            <p:spPr bwMode="auto">
              <a:xfrm flipH="1">
                <a:off x="4221" y="10249"/>
                <a:ext cx="1052" cy="726"/>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AutoShape 33">
                <a:extLst>
                  <a:ext uri="{FF2B5EF4-FFF2-40B4-BE49-F238E27FC236}">
                    <a16:creationId xmlns:a16="http://schemas.microsoft.com/office/drawing/2014/main" id="{9944A5AD-879D-5F73-597F-B22304D70533}"/>
                  </a:ext>
                </a:extLst>
              </p:cNvPr>
              <p:cNvSpPr>
                <a:spLocks noChangeArrowheads="1"/>
              </p:cNvSpPr>
              <p:nvPr/>
            </p:nvSpPr>
            <p:spPr bwMode="auto">
              <a:xfrm flipH="1">
                <a:off x="3157" y="10242"/>
                <a:ext cx="931"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AutoShape 34">
                <a:extLst>
                  <a:ext uri="{FF2B5EF4-FFF2-40B4-BE49-F238E27FC236}">
                    <a16:creationId xmlns:a16="http://schemas.microsoft.com/office/drawing/2014/main" id="{1AE4D598-3AB4-5B69-70D2-5117B80B16AA}"/>
                  </a:ext>
                </a:extLst>
              </p:cNvPr>
              <p:cNvSpPr>
                <a:spLocks noChangeArrowheads="1"/>
              </p:cNvSpPr>
              <p:nvPr/>
            </p:nvSpPr>
            <p:spPr bwMode="auto">
              <a:xfrm flipH="1">
                <a:off x="2776" y="10249"/>
                <a:ext cx="250"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Freeform 35">
                <a:extLst>
                  <a:ext uri="{FF2B5EF4-FFF2-40B4-BE49-F238E27FC236}">
                    <a16:creationId xmlns:a16="http://schemas.microsoft.com/office/drawing/2014/main" id="{71DD9F6F-9632-0651-2821-EE0DE5684F72}"/>
                  </a:ext>
                </a:extLst>
              </p:cNvPr>
              <p:cNvSpPr>
                <a:spLocks/>
              </p:cNvSpPr>
              <p:nvPr/>
            </p:nvSpPr>
            <p:spPr bwMode="auto">
              <a:xfrm>
                <a:off x="2170" y="10250"/>
                <a:ext cx="149" cy="1024"/>
              </a:xfrm>
              <a:custGeom>
                <a:avLst/>
                <a:gdLst>
                  <a:gd name="T0" fmla="*/ 134 w 149"/>
                  <a:gd name="T1" fmla="*/ 1023 h 1024"/>
                  <a:gd name="T2" fmla="*/ 44 w 149"/>
                  <a:gd name="T3" fmla="*/ 885 h 1024"/>
                  <a:gd name="T4" fmla="*/ 0 w 149"/>
                  <a:gd name="T5" fmla="*/ 620 h 1024"/>
                  <a:gd name="T6" fmla="*/ 15 w 149"/>
                  <a:gd name="T7" fmla="*/ 420 h 1024"/>
                  <a:gd name="T8" fmla="*/ 48 w 149"/>
                  <a:gd name="T9" fmla="*/ 147 h 1024"/>
                  <a:gd name="T10" fmla="*/ 49 w 149"/>
                  <a:gd name="T11" fmla="*/ 149 h 1024"/>
                  <a:gd name="T12" fmla="*/ 53 w 149"/>
                  <a:gd name="T13" fmla="*/ 0 h 1024"/>
                  <a:gd name="T14" fmla="*/ 146 w 149"/>
                  <a:gd name="T15" fmla="*/ 10 h 1024"/>
                  <a:gd name="T16" fmla="*/ 142 w 149"/>
                  <a:gd name="T17" fmla="*/ 448 h 1024"/>
                  <a:gd name="T18" fmla="*/ 149 w 149"/>
                  <a:gd name="T19" fmla="*/ 1024 h 1024"/>
                  <a:gd name="T20" fmla="*/ 134 w 149"/>
                  <a:gd name="T21" fmla="*/ 102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024">
                    <a:moveTo>
                      <a:pt x="134" y="1023"/>
                    </a:moveTo>
                    <a:cubicBezTo>
                      <a:pt x="117" y="1000"/>
                      <a:pt x="66" y="952"/>
                      <a:pt x="44" y="885"/>
                    </a:cubicBezTo>
                    <a:cubicBezTo>
                      <a:pt x="22" y="818"/>
                      <a:pt x="5" y="697"/>
                      <a:pt x="0" y="620"/>
                    </a:cubicBezTo>
                    <a:lnTo>
                      <a:pt x="15" y="420"/>
                    </a:lnTo>
                    <a:lnTo>
                      <a:pt x="48" y="147"/>
                    </a:lnTo>
                    <a:lnTo>
                      <a:pt x="49" y="149"/>
                    </a:lnTo>
                    <a:lnTo>
                      <a:pt x="53" y="0"/>
                    </a:lnTo>
                    <a:lnTo>
                      <a:pt x="146" y="10"/>
                    </a:lnTo>
                    <a:lnTo>
                      <a:pt x="142" y="448"/>
                    </a:lnTo>
                    <a:lnTo>
                      <a:pt x="149" y="1024"/>
                    </a:lnTo>
                    <a:lnTo>
                      <a:pt x="134" y="1023"/>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Oval 36">
                <a:extLst>
                  <a:ext uri="{FF2B5EF4-FFF2-40B4-BE49-F238E27FC236}">
                    <a16:creationId xmlns:a16="http://schemas.microsoft.com/office/drawing/2014/main" id="{DAFA397F-6D23-D4A7-775A-97F5CC25D81A}"/>
                  </a:ext>
                </a:extLst>
              </p:cNvPr>
              <p:cNvSpPr>
                <a:spLocks noChangeArrowheads="1"/>
              </p:cNvSpPr>
              <p:nvPr/>
            </p:nvSpPr>
            <p:spPr bwMode="auto">
              <a:xfrm flipH="1">
                <a:off x="7285"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Oval 37">
                <a:extLst>
                  <a:ext uri="{FF2B5EF4-FFF2-40B4-BE49-F238E27FC236}">
                    <a16:creationId xmlns:a16="http://schemas.microsoft.com/office/drawing/2014/main" id="{78C347BB-6DDB-2AA2-5AC2-2778DA9D92A9}"/>
                  </a:ext>
                </a:extLst>
              </p:cNvPr>
              <p:cNvSpPr>
                <a:spLocks noChangeArrowheads="1"/>
              </p:cNvSpPr>
              <p:nvPr/>
            </p:nvSpPr>
            <p:spPr bwMode="auto">
              <a:xfrm flipH="1">
                <a:off x="7528"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AutoShape 38">
                <a:extLst>
                  <a:ext uri="{FF2B5EF4-FFF2-40B4-BE49-F238E27FC236}">
                    <a16:creationId xmlns:a16="http://schemas.microsoft.com/office/drawing/2014/main" id="{5CDA038F-BBCE-070A-B3F0-4B2C5ACEE219}"/>
                  </a:ext>
                </a:extLst>
              </p:cNvPr>
              <p:cNvSpPr>
                <a:spLocks noChangeArrowheads="1"/>
              </p:cNvSpPr>
              <p:nvPr/>
            </p:nvSpPr>
            <p:spPr bwMode="auto">
              <a:xfrm flipH="1">
                <a:off x="2456" y="10249"/>
                <a:ext cx="251"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Oval 39">
                <a:extLst>
                  <a:ext uri="{FF2B5EF4-FFF2-40B4-BE49-F238E27FC236}">
                    <a16:creationId xmlns:a16="http://schemas.microsoft.com/office/drawing/2014/main" id="{4DA83EBE-5070-B452-99A8-761AAAD7815E}"/>
                  </a:ext>
                </a:extLst>
              </p:cNvPr>
              <p:cNvSpPr>
                <a:spLocks noChangeArrowheads="1"/>
              </p:cNvSpPr>
              <p:nvPr/>
            </p:nvSpPr>
            <p:spPr bwMode="auto">
              <a:xfrm flipH="1">
                <a:off x="3237"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Oval 40">
                <a:extLst>
                  <a:ext uri="{FF2B5EF4-FFF2-40B4-BE49-F238E27FC236}">
                    <a16:creationId xmlns:a16="http://schemas.microsoft.com/office/drawing/2014/main" id="{51336319-F731-044C-56BF-5A1EC6F265BD}"/>
                  </a:ext>
                </a:extLst>
              </p:cNvPr>
              <p:cNvSpPr>
                <a:spLocks noChangeArrowheads="1"/>
              </p:cNvSpPr>
              <p:nvPr/>
            </p:nvSpPr>
            <p:spPr bwMode="auto">
              <a:xfrm flipH="1">
                <a:off x="3480"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AutoShape 41">
                <a:extLst>
                  <a:ext uri="{FF2B5EF4-FFF2-40B4-BE49-F238E27FC236}">
                    <a16:creationId xmlns:a16="http://schemas.microsoft.com/office/drawing/2014/main" id="{30161AAD-8A13-C397-E994-62455C3B0C45}"/>
                  </a:ext>
                </a:extLst>
              </p:cNvPr>
              <p:cNvSpPr>
                <a:spLocks noChangeArrowheads="1"/>
              </p:cNvSpPr>
              <p:nvPr/>
            </p:nvSpPr>
            <p:spPr bwMode="auto">
              <a:xfrm flipH="1">
                <a:off x="5720" y="10242"/>
                <a:ext cx="250"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AutoShape 42">
                <a:extLst>
                  <a:ext uri="{FF2B5EF4-FFF2-40B4-BE49-F238E27FC236}">
                    <a16:creationId xmlns:a16="http://schemas.microsoft.com/office/drawing/2014/main" id="{D3AFE627-55CC-CE9E-80F9-C48168CC892B}"/>
                  </a:ext>
                </a:extLst>
              </p:cNvPr>
              <p:cNvSpPr>
                <a:spLocks noChangeArrowheads="1"/>
              </p:cNvSpPr>
              <p:nvPr/>
            </p:nvSpPr>
            <p:spPr bwMode="auto">
              <a:xfrm flipH="1">
                <a:off x="5414" y="10242"/>
                <a:ext cx="251"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AutoShape 43">
                <a:extLst>
                  <a:ext uri="{FF2B5EF4-FFF2-40B4-BE49-F238E27FC236}">
                    <a16:creationId xmlns:a16="http://schemas.microsoft.com/office/drawing/2014/main" id="{62F03BDB-B8B6-7FD1-7D12-23F71E815D32}"/>
                  </a:ext>
                </a:extLst>
              </p:cNvPr>
              <p:cNvSpPr>
                <a:spLocks noChangeArrowheads="1"/>
              </p:cNvSpPr>
              <p:nvPr/>
            </p:nvSpPr>
            <p:spPr bwMode="auto">
              <a:xfrm flipH="1">
                <a:off x="6149" y="10242"/>
                <a:ext cx="1053"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AutoShape 44">
                <a:extLst>
                  <a:ext uri="{FF2B5EF4-FFF2-40B4-BE49-F238E27FC236}">
                    <a16:creationId xmlns:a16="http://schemas.microsoft.com/office/drawing/2014/main" id="{98AB35B5-5685-A624-58B6-AF20A2976C51}"/>
                  </a:ext>
                </a:extLst>
              </p:cNvPr>
              <p:cNvSpPr>
                <a:spLocks noChangeArrowheads="1"/>
              </p:cNvSpPr>
              <p:nvPr/>
            </p:nvSpPr>
            <p:spPr bwMode="auto">
              <a:xfrm rot="21405598" flipH="1">
                <a:off x="3148" y="11135"/>
                <a:ext cx="941" cy="1134"/>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AutoShape 45">
                <a:extLst>
                  <a:ext uri="{FF2B5EF4-FFF2-40B4-BE49-F238E27FC236}">
                    <a16:creationId xmlns:a16="http://schemas.microsoft.com/office/drawing/2014/main" id="{6D2BB42B-39CF-3A08-4759-1B5F4F0C14E1}"/>
                  </a:ext>
                </a:extLst>
              </p:cNvPr>
              <p:cNvSpPr>
                <a:spLocks noChangeArrowheads="1"/>
              </p:cNvSpPr>
              <p:nvPr/>
            </p:nvSpPr>
            <p:spPr bwMode="auto">
              <a:xfrm rot="21405598" flipH="1">
                <a:off x="7195" y="11125"/>
                <a:ext cx="941" cy="1189"/>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46">
              <a:extLst>
                <a:ext uri="{FF2B5EF4-FFF2-40B4-BE49-F238E27FC236}">
                  <a16:creationId xmlns:a16="http://schemas.microsoft.com/office/drawing/2014/main" id="{B054C924-D956-96B7-5EB3-15D34B10AEDE}"/>
                </a:ext>
              </a:extLst>
            </p:cNvPr>
            <p:cNvGrpSpPr>
              <a:grpSpLocks/>
            </p:cNvGrpSpPr>
            <p:nvPr/>
          </p:nvGrpSpPr>
          <p:grpSpPr bwMode="auto">
            <a:xfrm>
              <a:off x="4337174" y="5747596"/>
              <a:ext cx="2515224" cy="941677"/>
              <a:chOff x="4404" y="10854"/>
              <a:chExt cx="2557" cy="991"/>
            </a:xfrm>
          </p:grpSpPr>
          <p:sp>
            <p:nvSpPr>
              <p:cNvPr id="91" name="Freeform 7">
                <a:extLst>
                  <a:ext uri="{FF2B5EF4-FFF2-40B4-BE49-F238E27FC236}">
                    <a16:creationId xmlns:a16="http://schemas.microsoft.com/office/drawing/2014/main" id="{A0B8C419-0E23-78BC-1198-ED9D434768DB}"/>
                  </a:ext>
                </a:extLst>
              </p:cNvPr>
              <p:cNvSpPr>
                <a:spLocks noChangeAspect="1"/>
              </p:cNvSpPr>
              <p:nvPr/>
            </p:nvSpPr>
            <p:spPr bwMode="auto">
              <a:xfrm flipH="1">
                <a:off x="4404" y="10854"/>
                <a:ext cx="2557" cy="911"/>
              </a:xfrm>
              <a:custGeom>
                <a:avLst/>
                <a:gdLst>
                  <a:gd name="T0" fmla="*/ 3458 w 7585"/>
                  <a:gd name="T1" fmla="*/ 639 h 2211"/>
                  <a:gd name="T2" fmla="*/ 3447 w 7585"/>
                  <a:gd name="T3" fmla="*/ 207 h 2211"/>
                  <a:gd name="T4" fmla="*/ 3424 w 7585"/>
                  <a:gd name="T5" fmla="*/ 33 h 2211"/>
                  <a:gd name="T6" fmla="*/ 3271 w 7585"/>
                  <a:gd name="T7" fmla="*/ 9 h 2211"/>
                  <a:gd name="T8" fmla="*/ 2875 w 7585"/>
                  <a:gd name="T9" fmla="*/ 6 h 2211"/>
                  <a:gd name="T10" fmla="*/ 1318 w 7585"/>
                  <a:gd name="T11" fmla="*/ 7 h 2211"/>
                  <a:gd name="T12" fmla="*/ 359 w 7585"/>
                  <a:gd name="T13" fmla="*/ 4 h 2211"/>
                  <a:gd name="T14" fmla="*/ 84 w 7585"/>
                  <a:gd name="T15" fmla="*/ 70 h 2211"/>
                  <a:gd name="T16" fmla="*/ 6 w 7585"/>
                  <a:gd name="T17" fmla="*/ 333 h 2211"/>
                  <a:gd name="T18" fmla="*/ 0 w 7585"/>
                  <a:gd name="T19" fmla="*/ 1068 h 2211"/>
                  <a:gd name="T20" fmla="*/ 606 w 7585"/>
                  <a:gd name="T21" fmla="*/ 1209 h 2211"/>
                  <a:gd name="T22" fmla="*/ 728 w 7585"/>
                  <a:gd name="T23" fmla="*/ 1238 h 2211"/>
                  <a:gd name="T24" fmla="*/ 754 w 7585"/>
                  <a:gd name="T25" fmla="*/ 1236 h 2211"/>
                  <a:gd name="T26" fmla="*/ 750 w 7585"/>
                  <a:gd name="T27" fmla="*/ 1160 h 2211"/>
                  <a:gd name="T28" fmla="*/ 761 w 7585"/>
                  <a:gd name="T29" fmla="*/ 1090 h 2211"/>
                  <a:gd name="T30" fmla="*/ 792 w 7585"/>
                  <a:gd name="T31" fmla="*/ 1021 h 2211"/>
                  <a:gd name="T32" fmla="*/ 853 w 7585"/>
                  <a:gd name="T33" fmla="*/ 951 h 2211"/>
                  <a:gd name="T34" fmla="*/ 917 w 7585"/>
                  <a:gd name="T35" fmla="*/ 917 h 2211"/>
                  <a:gd name="T36" fmla="*/ 1011 w 7585"/>
                  <a:gd name="T37" fmla="*/ 914 h 2211"/>
                  <a:gd name="T38" fmla="*/ 1093 w 7585"/>
                  <a:gd name="T39" fmla="*/ 958 h 2211"/>
                  <a:gd name="T40" fmla="*/ 1149 w 7585"/>
                  <a:gd name="T41" fmla="*/ 1026 h 2211"/>
                  <a:gd name="T42" fmla="*/ 1178 w 7585"/>
                  <a:gd name="T43" fmla="*/ 1102 h 2211"/>
                  <a:gd name="T44" fmla="*/ 1185 w 7585"/>
                  <a:gd name="T45" fmla="*/ 1160 h 2211"/>
                  <a:gd name="T46" fmla="*/ 1183 w 7585"/>
                  <a:gd name="T47" fmla="*/ 1211 h 2211"/>
                  <a:gd name="T48" fmla="*/ 1180 w 7585"/>
                  <a:gd name="T49" fmla="*/ 1241 h 2211"/>
                  <a:gd name="T50" fmla="*/ 1203 w 7585"/>
                  <a:gd name="T51" fmla="*/ 1243 h 2211"/>
                  <a:gd name="T52" fmla="*/ 1435 w 7585"/>
                  <a:gd name="T53" fmla="*/ 1241 h 2211"/>
                  <a:gd name="T54" fmla="*/ 2355 w 7585"/>
                  <a:gd name="T55" fmla="*/ 1243 h 2211"/>
                  <a:gd name="T56" fmla="*/ 2462 w 7585"/>
                  <a:gd name="T57" fmla="*/ 1243 h 2211"/>
                  <a:gd name="T58" fmla="*/ 2503 w 7585"/>
                  <a:gd name="T59" fmla="*/ 1234 h 2211"/>
                  <a:gd name="T60" fmla="*/ 2496 w 7585"/>
                  <a:gd name="T61" fmla="*/ 1167 h 2211"/>
                  <a:gd name="T62" fmla="*/ 2508 w 7585"/>
                  <a:gd name="T63" fmla="*/ 1092 h 2211"/>
                  <a:gd name="T64" fmla="*/ 2542 w 7585"/>
                  <a:gd name="T65" fmla="*/ 1011 h 2211"/>
                  <a:gd name="T66" fmla="*/ 2623 w 7585"/>
                  <a:gd name="T67" fmla="*/ 933 h 2211"/>
                  <a:gd name="T68" fmla="*/ 2724 w 7585"/>
                  <a:gd name="T69" fmla="*/ 911 h 2211"/>
                  <a:gd name="T70" fmla="*/ 2814 w 7585"/>
                  <a:gd name="T71" fmla="*/ 941 h 2211"/>
                  <a:gd name="T72" fmla="*/ 2887 w 7585"/>
                  <a:gd name="T73" fmla="*/ 1014 h 2211"/>
                  <a:gd name="T74" fmla="*/ 2927 w 7585"/>
                  <a:gd name="T75" fmla="*/ 1112 h 2211"/>
                  <a:gd name="T76" fmla="*/ 2932 w 7585"/>
                  <a:gd name="T77" fmla="*/ 1190 h 2211"/>
                  <a:gd name="T78" fmla="*/ 2926 w 7585"/>
                  <a:gd name="T79" fmla="*/ 1239 h 2211"/>
                  <a:gd name="T80" fmla="*/ 2972 w 7585"/>
                  <a:gd name="T81" fmla="*/ 1244 h 2211"/>
                  <a:gd name="T82" fmla="*/ 3401 w 7585"/>
                  <a:gd name="T83" fmla="*/ 1241 h 2211"/>
                  <a:gd name="T84" fmla="*/ 3504 w 7585"/>
                  <a:gd name="T85" fmla="*/ 1102 h 2211"/>
                  <a:gd name="T86" fmla="*/ 3504 w 7585"/>
                  <a:gd name="T87" fmla="*/ 712 h 2211"/>
                  <a:gd name="T88" fmla="*/ 3458 w 7585"/>
                  <a:gd name="T89" fmla="*/ 639 h 2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85" h="2211">
                    <a:moveTo>
                      <a:pt x="7485" y="1132"/>
                    </a:moveTo>
                    <a:lnTo>
                      <a:pt x="7462" y="367"/>
                    </a:lnTo>
                    <a:cubicBezTo>
                      <a:pt x="7450" y="188"/>
                      <a:pt x="7474" y="116"/>
                      <a:pt x="7411" y="58"/>
                    </a:cubicBezTo>
                    <a:cubicBezTo>
                      <a:pt x="7348" y="0"/>
                      <a:pt x="7279" y="24"/>
                      <a:pt x="7081" y="16"/>
                    </a:cubicBezTo>
                    <a:cubicBezTo>
                      <a:pt x="6883" y="8"/>
                      <a:pt x="6927" y="10"/>
                      <a:pt x="6223" y="10"/>
                    </a:cubicBezTo>
                    <a:lnTo>
                      <a:pt x="2854" y="13"/>
                    </a:lnTo>
                    <a:lnTo>
                      <a:pt x="778" y="7"/>
                    </a:lnTo>
                    <a:cubicBezTo>
                      <a:pt x="333" y="25"/>
                      <a:pt x="308" y="27"/>
                      <a:pt x="181" y="124"/>
                    </a:cubicBezTo>
                    <a:cubicBezTo>
                      <a:pt x="54" y="221"/>
                      <a:pt x="43" y="295"/>
                      <a:pt x="13" y="589"/>
                    </a:cubicBezTo>
                    <a:lnTo>
                      <a:pt x="0" y="1890"/>
                    </a:lnTo>
                    <a:lnTo>
                      <a:pt x="1312" y="2140"/>
                    </a:lnTo>
                    <a:cubicBezTo>
                      <a:pt x="1575" y="2190"/>
                      <a:pt x="1523" y="2183"/>
                      <a:pt x="1576" y="2191"/>
                    </a:cubicBezTo>
                    <a:cubicBezTo>
                      <a:pt x="1629" y="2199"/>
                      <a:pt x="1625" y="2211"/>
                      <a:pt x="1633" y="2188"/>
                    </a:cubicBezTo>
                    <a:cubicBezTo>
                      <a:pt x="1641" y="2165"/>
                      <a:pt x="1622" y="2096"/>
                      <a:pt x="1624" y="2053"/>
                    </a:cubicBezTo>
                    <a:cubicBezTo>
                      <a:pt x="1626" y="2010"/>
                      <a:pt x="1633" y="1971"/>
                      <a:pt x="1648" y="1930"/>
                    </a:cubicBezTo>
                    <a:cubicBezTo>
                      <a:pt x="1663" y="1889"/>
                      <a:pt x="1681" y="1848"/>
                      <a:pt x="1714" y="1807"/>
                    </a:cubicBezTo>
                    <a:cubicBezTo>
                      <a:pt x="1747" y="1766"/>
                      <a:pt x="1801" y="1714"/>
                      <a:pt x="1846" y="1684"/>
                    </a:cubicBezTo>
                    <a:cubicBezTo>
                      <a:pt x="1891" y="1654"/>
                      <a:pt x="1927" y="1635"/>
                      <a:pt x="1984" y="1624"/>
                    </a:cubicBezTo>
                    <a:cubicBezTo>
                      <a:pt x="2041" y="1613"/>
                      <a:pt x="2125" y="1606"/>
                      <a:pt x="2188" y="1618"/>
                    </a:cubicBezTo>
                    <a:cubicBezTo>
                      <a:pt x="2251" y="1630"/>
                      <a:pt x="2315" y="1663"/>
                      <a:pt x="2365" y="1696"/>
                    </a:cubicBezTo>
                    <a:cubicBezTo>
                      <a:pt x="2415" y="1729"/>
                      <a:pt x="2457" y="1774"/>
                      <a:pt x="2488" y="1816"/>
                    </a:cubicBezTo>
                    <a:cubicBezTo>
                      <a:pt x="2519" y="1858"/>
                      <a:pt x="2538" y="1912"/>
                      <a:pt x="2551" y="1951"/>
                    </a:cubicBezTo>
                    <a:cubicBezTo>
                      <a:pt x="2564" y="1990"/>
                      <a:pt x="2564" y="2021"/>
                      <a:pt x="2566" y="2053"/>
                    </a:cubicBezTo>
                    <a:cubicBezTo>
                      <a:pt x="2568" y="2085"/>
                      <a:pt x="2562" y="2119"/>
                      <a:pt x="2560" y="2143"/>
                    </a:cubicBezTo>
                    <a:cubicBezTo>
                      <a:pt x="2558" y="2167"/>
                      <a:pt x="2546" y="2188"/>
                      <a:pt x="2554" y="2197"/>
                    </a:cubicBezTo>
                    <a:cubicBezTo>
                      <a:pt x="2562" y="2206"/>
                      <a:pt x="2513" y="2200"/>
                      <a:pt x="2605" y="2200"/>
                    </a:cubicBezTo>
                    <a:cubicBezTo>
                      <a:pt x="2697" y="2200"/>
                      <a:pt x="2691" y="2197"/>
                      <a:pt x="3106" y="2197"/>
                    </a:cubicBezTo>
                    <a:lnTo>
                      <a:pt x="5098" y="2200"/>
                    </a:lnTo>
                    <a:cubicBezTo>
                      <a:pt x="5468" y="2200"/>
                      <a:pt x="5276" y="2202"/>
                      <a:pt x="5329" y="2200"/>
                    </a:cubicBezTo>
                    <a:cubicBezTo>
                      <a:pt x="5382" y="2198"/>
                      <a:pt x="5406" y="2208"/>
                      <a:pt x="5419" y="2185"/>
                    </a:cubicBezTo>
                    <a:cubicBezTo>
                      <a:pt x="5432" y="2162"/>
                      <a:pt x="5402" y="2107"/>
                      <a:pt x="5404" y="2065"/>
                    </a:cubicBezTo>
                    <a:cubicBezTo>
                      <a:pt x="5406" y="2023"/>
                      <a:pt x="5412" y="1979"/>
                      <a:pt x="5428" y="1933"/>
                    </a:cubicBezTo>
                    <a:cubicBezTo>
                      <a:pt x="5444" y="1887"/>
                      <a:pt x="5462" y="1836"/>
                      <a:pt x="5503" y="1789"/>
                    </a:cubicBezTo>
                    <a:cubicBezTo>
                      <a:pt x="5544" y="1742"/>
                      <a:pt x="5611" y="1681"/>
                      <a:pt x="5677" y="1651"/>
                    </a:cubicBezTo>
                    <a:cubicBezTo>
                      <a:pt x="5743" y="1621"/>
                      <a:pt x="5827" y="1610"/>
                      <a:pt x="5896" y="1612"/>
                    </a:cubicBezTo>
                    <a:cubicBezTo>
                      <a:pt x="5965" y="1614"/>
                      <a:pt x="6032" y="1636"/>
                      <a:pt x="6091" y="1666"/>
                    </a:cubicBezTo>
                    <a:cubicBezTo>
                      <a:pt x="6150" y="1696"/>
                      <a:pt x="6209" y="1744"/>
                      <a:pt x="6250" y="1795"/>
                    </a:cubicBezTo>
                    <a:cubicBezTo>
                      <a:pt x="6291" y="1846"/>
                      <a:pt x="6321" y="1917"/>
                      <a:pt x="6337" y="1969"/>
                    </a:cubicBezTo>
                    <a:cubicBezTo>
                      <a:pt x="6353" y="2021"/>
                      <a:pt x="6346" y="2070"/>
                      <a:pt x="6346" y="2107"/>
                    </a:cubicBezTo>
                    <a:cubicBezTo>
                      <a:pt x="6346" y="2144"/>
                      <a:pt x="6320" y="2178"/>
                      <a:pt x="6334" y="2194"/>
                    </a:cubicBezTo>
                    <a:cubicBezTo>
                      <a:pt x="6348" y="2210"/>
                      <a:pt x="6262" y="2203"/>
                      <a:pt x="6433" y="2203"/>
                    </a:cubicBezTo>
                    <a:lnTo>
                      <a:pt x="7363" y="2197"/>
                    </a:lnTo>
                    <a:cubicBezTo>
                      <a:pt x="7555" y="2155"/>
                      <a:pt x="7548" y="2107"/>
                      <a:pt x="7585" y="1951"/>
                    </a:cubicBezTo>
                    <a:lnTo>
                      <a:pt x="7585" y="1261"/>
                    </a:lnTo>
                    <a:cubicBezTo>
                      <a:pt x="7568" y="1125"/>
                      <a:pt x="7506" y="1159"/>
                      <a:pt x="7485" y="1132"/>
                    </a:cubicBezTo>
                    <a:close/>
                  </a:path>
                </a:pathLst>
              </a:custGeom>
              <a:solidFill>
                <a:srgbClr val="FFC000"/>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AutoShape 8">
                <a:extLst>
                  <a:ext uri="{FF2B5EF4-FFF2-40B4-BE49-F238E27FC236}">
                    <a16:creationId xmlns:a16="http://schemas.microsoft.com/office/drawing/2014/main" id="{00619A0D-2C47-058D-CB5D-5F0D411FDA5D}"/>
                  </a:ext>
                </a:extLst>
              </p:cNvPr>
              <p:cNvSpPr>
                <a:spLocks noChangeAspect="1" noChangeArrowheads="1"/>
              </p:cNvSpPr>
              <p:nvPr/>
            </p:nvSpPr>
            <p:spPr bwMode="auto">
              <a:xfrm flipH="1">
                <a:off x="4568" y="11014"/>
                <a:ext cx="198" cy="68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Oval 9">
                <a:extLst>
                  <a:ext uri="{FF2B5EF4-FFF2-40B4-BE49-F238E27FC236}">
                    <a16:creationId xmlns:a16="http://schemas.microsoft.com/office/drawing/2014/main" id="{E63EB24F-4E8C-039D-554D-923D1D78C636}"/>
                  </a:ext>
                </a:extLst>
              </p:cNvPr>
              <p:cNvSpPr>
                <a:spLocks noChangeAspect="1" noChangeArrowheads="1"/>
              </p:cNvSpPr>
              <p:nvPr/>
            </p:nvSpPr>
            <p:spPr bwMode="auto">
              <a:xfrm flipH="1">
                <a:off x="4848" y="11576"/>
                <a:ext cx="270" cy="2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Oval 10">
                <a:extLst>
                  <a:ext uri="{FF2B5EF4-FFF2-40B4-BE49-F238E27FC236}">
                    <a16:creationId xmlns:a16="http://schemas.microsoft.com/office/drawing/2014/main" id="{81FE83AE-4567-2835-D7A3-D1FF85D23CBE}"/>
                  </a:ext>
                </a:extLst>
              </p:cNvPr>
              <p:cNvSpPr>
                <a:spLocks noChangeAspect="1" noChangeArrowheads="1"/>
              </p:cNvSpPr>
              <p:nvPr/>
            </p:nvSpPr>
            <p:spPr bwMode="auto">
              <a:xfrm flipH="1">
                <a:off x="4919" y="11650"/>
                <a:ext cx="124" cy="123"/>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AutoShape 11">
                <a:extLst>
                  <a:ext uri="{FF2B5EF4-FFF2-40B4-BE49-F238E27FC236}">
                    <a16:creationId xmlns:a16="http://schemas.microsoft.com/office/drawing/2014/main" id="{A7C1DF41-09E7-590E-F24F-39D5CE8DADE6}"/>
                  </a:ext>
                </a:extLst>
              </p:cNvPr>
              <p:cNvSpPr>
                <a:spLocks noChangeAspect="1" noChangeArrowheads="1"/>
              </p:cNvSpPr>
              <p:nvPr/>
            </p:nvSpPr>
            <p:spPr bwMode="auto">
              <a:xfrm flipH="1">
                <a:off x="4836" y="11015"/>
                <a:ext cx="452" cy="26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12">
                <a:extLst>
                  <a:ext uri="{FF2B5EF4-FFF2-40B4-BE49-F238E27FC236}">
                    <a16:creationId xmlns:a16="http://schemas.microsoft.com/office/drawing/2014/main" id="{1728A7B4-DA6C-BFB3-9D0B-62916FF13D24}"/>
                  </a:ext>
                </a:extLst>
              </p:cNvPr>
              <p:cNvSpPr>
                <a:spLocks noChangeAspect="1"/>
              </p:cNvSpPr>
              <p:nvPr/>
            </p:nvSpPr>
            <p:spPr bwMode="auto">
              <a:xfrm flipH="1">
                <a:off x="6410" y="11014"/>
                <a:ext cx="455" cy="272"/>
              </a:xfrm>
              <a:custGeom>
                <a:avLst/>
                <a:gdLst>
                  <a:gd name="T0" fmla="*/ 108 w 1350"/>
                  <a:gd name="T1" fmla="*/ 3 h 660"/>
                  <a:gd name="T2" fmla="*/ 539 w 1350"/>
                  <a:gd name="T3" fmla="*/ 0 h 660"/>
                  <a:gd name="T4" fmla="*/ 618 w 1350"/>
                  <a:gd name="T5" fmla="*/ 63 h 660"/>
                  <a:gd name="T6" fmla="*/ 618 w 1350"/>
                  <a:gd name="T7" fmla="*/ 244 h 660"/>
                  <a:gd name="T8" fmla="*/ 607 w 1350"/>
                  <a:gd name="T9" fmla="*/ 348 h 660"/>
                  <a:gd name="T10" fmla="*/ 514 w 1350"/>
                  <a:gd name="T11" fmla="*/ 368 h 660"/>
                  <a:gd name="T12" fmla="*/ 123 w 1350"/>
                  <a:gd name="T13" fmla="*/ 373 h 660"/>
                  <a:gd name="T14" fmla="*/ 19 w 1350"/>
                  <a:gd name="T15" fmla="*/ 351 h 660"/>
                  <a:gd name="T16" fmla="*/ 8 w 1350"/>
                  <a:gd name="T17" fmla="*/ 241 h 660"/>
                  <a:gd name="T18" fmla="*/ 11 w 1350"/>
                  <a:gd name="T19" fmla="*/ 163 h 660"/>
                  <a:gd name="T20" fmla="*/ 18 w 1350"/>
                  <a:gd name="T21" fmla="*/ 107 h 660"/>
                  <a:gd name="T22" fmla="*/ 49 w 1350"/>
                  <a:gd name="T23" fmla="*/ 39 h 660"/>
                  <a:gd name="T24" fmla="*/ 108 w 1350"/>
                  <a:gd name="T25" fmla="*/ 3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0" h="660">
                    <a:moveTo>
                      <a:pt x="233" y="6"/>
                    </a:moveTo>
                    <a:lnTo>
                      <a:pt x="1166" y="0"/>
                    </a:lnTo>
                    <a:cubicBezTo>
                      <a:pt x="1350" y="17"/>
                      <a:pt x="1309" y="39"/>
                      <a:pt x="1337" y="111"/>
                    </a:cubicBezTo>
                    <a:lnTo>
                      <a:pt x="1337" y="432"/>
                    </a:lnTo>
                    <a:cubicBezTo>
                      <a:pt x="1333" y="516"/>
                      <a:pt x="1350" y="579"/>
                      <a:pt x="1313" y="615"/>
                    </a:cubicBezTo>
                    <a:cubicBezTo>
                      <a:pt x="1276" y="651"/>
                      <a:pt x="1286" y="644"/>
                      <a:pt x="1112" y="651"/>
                    </a:cubicBezTo>
                    <a:lnTo>
                      <a:pt x="266" y="660"/>
                    </a:lnTo>
                    <a:cubicBezTo>
                      <a:pt x="88" y="655"/>
                      <a:pt x="82" y="660"/>
                      <a:pt x="41" y="621"/>
                    </a:cubicBezTo>
                    <a:cubicBezTo>
                      <a:pt x="0" y="582"/>
                      <a:pt x="20" y="481"/>
                      <a:pt x="17" y="426"/>
                    </a:cubicBezTo>
                    <a:lnTo>
                      <a:pt x="23" y="288"/>
                    </a:lnTo>
                    <a:cubicBezTo>
                      <a:pt x="26" y="249"/>
                      <a:pt x="24" y="225"/>
                      <a:pt x="38" y="189"/>
                    </a:cubicBezTo>
                    <a:cubicBezTo>
                      <a:pt x="52" y="153"/>
                      <a:pt x="74" y="100"/>
                      <a:pt x="107" y="69"/>
                    </a:cubicBezTo>
                    <a:cubicBezTo>
                      <a:pt x="140" y="38"/>
                      <a:pt x="233" y="6"/>
                      <a:pt x="233" y="6"/>
                    </a:cubicBezTo>
                    <a:close/>
                  </a:path>
                </a:pathLst>
              </a:custGeom>
              <a:solidFill>
                <a:srgbClr val="FFFFFF"/>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AutoShape 13">
                <a:extLst>
                  <a:ext uri="{FF2B5EF4-FFF2-40B4-BE49-F238E27FC236}">
                    <a16:creationId xmlns:a16="http://schemas.microsoft.com/office/drawing/2014/main" id="{4DE451FB-3D2B-92D7-6864-E5D14647ECBA}"/>
                  </a:ext>
                </a:extLst>
              </p:cNvPr>
              <p:cNvSpPr>
                <a:spLocks noChangeAspect="1" noChangeArrowheads="1"/>
              </p:cNvSpPr>
              <p:nvPr/>
            </p:nvSpPr>
            <p:spPr bwMode="auto">
              <a:xfrm flipH="1">
                <a:off x="5357" y="11009"/>
                <a:ext cx="452" cy="26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AutoShape 14">
                <a:extLst>
                  <a:ext uri="{FF2B5EF4-FFF2-40B4-BE49-F238E27FC236}">
                    <a16:creationId xmlns:a16="http://schemas.microsoft.com/office/drawing/2014/main" id="{81DEB6BD-1DB9-611F-CDE3-4B8451144BC3}"/>
                  </a:ext>
                </a:extLst>
              </p:cNvPr>
              <p:cNvSpPr>
                <a:spLocks noChangeAspect="1" noChangeArrowheads="1"/>
              </p:cNvSpPr>
              <p:nvPr/>
            </p:nvSpPr>
            <p:spPr bwMode="auto">
              <a:xfrm flipH="1">
                <a:off x="5893" y="11018"/>
                <a:ext cx="443" cy="2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28" name="Group 15">
                <a:extLst>
                  <a:ext uri="{FF2B5EF4-FFF2-40B4-BE49-F238E27FC236}">
                    <a16:creationId xmlns:a16="http://schemas.microsoft.com/office/drawing/2014/main" id="{F6E1AEB9-A480-21E8-2256-CEEBD577AE43}"/>
                  </a:ext>
                </a:extLst>
              </p:cNvPr>
              <p:cNvGrpSpPr>
                <a:grpSpLocks noChangeAspect="1"/>
              </p:cNvGrpSpPr>
              <p:nvPr/>
            </p:nvGrpSpPr>
            <p:grpSpPr bwMode="auto">
              <a:xfrm flipH="1">
                <a:off x="6116" y="11569"/>
                <a:ext cx="269" cy="270"/>
                <a:chOff x="9403" y="4676"/>
                <a:chExt cx="369" cy="369"/>
              </a:xfrm>
            </p:grpSpPr>
            <p:sp>
              <p:nvSpPr>
                <p:cNvPr id="1029" name="Oval 16">
                  <a:extLst>
                    <a:ext uri="{FF2B5EF4-FFF2-40B4-BE49-F238E27FC236}">
                      <a16:creationId xmlns:a16="http://schemas.microsoft.com/office/drawing/2014/main" id="{968F41AC-253C-ECC3-7373-84672E596393}"/>
                    </a:ext>
                  </a:extLst>
                </p:cNvPr>
                <p:cNvSpPr>
                  <a:spLocks noChangeAspect="1" noChangeArrowheads="1"/>
                </p:cNvSpPr>
                <p:nvPr/>
              </p:nvSpPr>
              <p:spPr bwMode="auto">
                <a:xfrm>
                  <a:off x="9403" y="4676"/>
                  <a:ext cx="369" cy="3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Oval 17">
                  <a:extLst>
                    <a:ext uri="{FF2B5EF4-FFF2-40B4-BE49-F238E27FC236}">
                      <a16:creationId xmlns:a16="http://schemas.microsoft.com/office/drawing/2014/main" id="{F4B6DD5F-84FD-8163-A30F-1819C42749DF}"/>
                    </a:ext>
                  </a:extLst>
                </p:cNvPr>
                <p:cNvSpPr>
                  <a:spLocks noChangeAspect="1" noChangeArrowheads="1"/>
                </p:cNvSpPr>
                <p:nvPr/>
              </p:nvSpPr>
              <p:spPr bwMode="auto">
                <a:xfrm>
                  <a:off x="9505" y="4777"/>
                  <a:ext cx="170" cy="170"/>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67" name="Group 2">
              <a:extLst>
                <a:ext uri="{FF2B5EF4-FFF2-40B4-BE49-F238E27FC236}">
                  <a16:creationId xmlns:a16="http://schemas.microsoft.com/office/drawing/2014/main" id="{15BB0D60-B188-1F8B-6645-E648664B02B4}"/>
                </a:ext>
              </a:extLst>
            </p:cNvPr>
            <p:cNvGrpSpPr>
              <a:grpSpLocks/>
            </p:cNvGrpSpPr>
            <p:nvPr/>
          </p:nvGrpSpPr>
          <p:grpSpPr bwMode="auto">
            <a:xfrm>
              <a:off x="697951" y="5349731"/>
              <a:ext cx="2712028" cy="1466994"/>
              <a:chOff x="2484" y="2575"/>
              <a:chExt cx="6550" cy="3565"/>
            </a:xfrm>
          </p:grpSpPr>
          <p:sp>
            <p:nvSpPr>
              <p:cNvPr id="68" name="Freeform 3">
                <a:extLst>
                  <a:ext uri="{FF2B5EF4-FFF2-40B4-BE49-F238E27FC236}">
                    <a16:creationId xmlns:a16="http://schemas.microsoft.com/office/drawing/2014/main" id="{F9B5FB38-9A18-F8E8-07D7-B78FE886B824}"/>
                  </a:ext>
                </a:extLst>
              </p:cNvPr>
              <p:cNvSpPr>
                <a:spLocks/>
              </p:cNvSpPr>
              <p:nvPr/>
            </p:nvSpPr>
            <p:spPr bwMode="auto">
              <a:xfrm>
                <a:off x="2484" y="2575"/>
                <a:ext cx="6550" cy="3060"/>
              </a:xfrm>
              <a:custGeom>
                <a:avLst/>
                <a:gdLst>
                  <a:gd name="T0" fmla="*/ 5842 w 6550"/>
                  <a:gd name="T1" fmla="*/ 2961 h 3060"/>
                  <a:gd name="T2" fmla="*/ 6154 w 6550"/>
                  <a:gd name="T3" fmla="*/ 2921 h 3060"/>
                  <a:gd name="T4" fmla="*/ 6454 w 6550"/>
                  <a:gd name="T5" fmla="*/ 2796 h 3060"/>
                  <a:gd name="T6" fmla="*/ 6534 w 6550"/>
                  <a:gd name="T7" fmla="*/ 2546 h 3060"/>
                  <a:gd name="T8" fmla="*/ 6548 w 6550"/>
                  <a:gd name="T9" fmla="*/ 1287 h 3060"/>
                  <a:gd name="T10" fmla="*/ 6544 w 6550"/>
                  <a:gd name="T11" fmla="*/ 867 h 3060"/>
                  <a:gd name="T12" fmla="*/ 6396 w 6550"/>
                  <a:gd name="T13" fmla="*/ 301 h 3060"/>
                  <a:gd name="T14" fmla="*/ 5932 w 6550"/>
                  <a:gd name="T15" fmla="*/ 23 h 3060"/>
                  <a:gd name="T16" fmla="*/ 4492 w 6550"/>
                  <a:gd name="T17" fmla="*/ 25 h 3060"/>
                  <a:gd name="T18" fmla="*/ 2087 w 6550"/>
                  <a:gd name="T19" fmla="*/ 11 h 3060"/>
                  <a:gd name="T20" fmla="*/ 626 w 6550"/>
                  <a:gd name="T21" fmla="*/ 0 h 3060"/>
                  <a:gd name="T22" fmla="*/ 177 w 6550"/>
                  <a:gd name="T23" fmla="*/ 170 h 3060"/>
                  <a:gd name="T24" fmla="*/ 3 w 6550"/>
                  <a:gd name="T25" fmla="*/ 851 h 3060"/>
                  <a:gd name="T26" fmla="*/ 14 w 6550"/>
                  <a:gd name="T27" fmla="*/ 2705 h 3060"/>
                  <a:gd name="T28" fmla="*/ 154 w 6550"/>
                  <a:gd name="T29" fmla="*/ 2980 h 3060"/>
                  <a:gd name="T30" fmla="*/ 939 w 6550"/>
                  <a:gd name="T31" fmla="*/ 2985 h 3060"/>
                  <a:gd name="T32" fmla="*/ 1110 w 6550"/>
                  <a:gd name="T33" fmla="*/ 2987 h 3060"/>
                  <a:gd name="T34" fmla="*/ 1202 w 6550"/>
                  <a:gd name="T35" fmla="*/ 2993 h 3060"/>
                  <a:gd name="T36" fmla="*/ 1186 w 6550"/>
                  <a:gd name="T37" fmla="*/ 2923 h 3060"/>
                  <a:gd name="T38" fmla="*/ 1220 w 6550"/>
                  <a:gd name="T39" fmla="*/ 2703 h 3060"/>
                  <a:gd name="T40" fmla="*/ 1310 w 6550"/>
                  <a:gd name="T41" fmla="*/ 2587 h 3060"/>
                  <a:gd name="T42" fmla="*/ 1692 w 6550"/>
                  <a:gd name="T43" fmla="*/ 2427 h 3060"/>
                  <a:gd name="T44" fmla="*/ 2026 w 6550"/>
                  <a:gd name="T45" fmla="*/ 2669 h 3060"/>
                  <a:gd name="T46" fmla="*/ 2096 w 6550"/>
                  <a:gd name="T47" fmla="*/ 2869 h 3060"/>
                  <a:gd name="T48" fmla="*/ 2118 w 6550"/>
                  <a:gd name="T49" fmla="*/ 2955 h 3060"/>
                  <a:gd name="T50" fmla="*/ 2499 w 6550"/>
                  <a:gd name="T51" fmla="*/ 2955 h 3060"/>
                  <a:gd name="T52" fmla="*/ 4486 w 6550"/>
                  <a:gd name="T53" fmla="*/ 2959 h 3060"/>
                  <a:gd name="T54" fmla="*/ 4536 w 6550"/>
                  <a:gd name="T55" fmla="*/ 2961 h 3060"/>
                  <a:gd name="T56" fmla="*/ 4578 w 6550"/>
                  <a:gd name="T57" fmla="*/ 2677 h 3060"/>
                  <a:gd name="T58" fmla="*/ 4778 w 6550"/>
                  <a:gd name="T59" fmla="*/ 2439 h 3060"/>
                  <a:gd name="T60" fmla="*/ 5062 w 6550"/>
                  <a:gd name="T61" fmla="*/ 2409 h 3060"/>
                  <a:gd name="T62" fmla="*/ 5326 w 6550"/>
                  <a:gd name="T63" fmla="*/ 2551 h 3060"/>
                  <a:gd name="T64" fmla="*/ 5472 w 6550"/>
                  <a:gd name="T65" fmla="*/ 2809 h 3060"/>
                  <a:gd name="T66" fmla="*/ 5494 w 6550"/>
                  <a:gd name="T67" fmla="*/ 2959 h 3060"/>
                  <a:gd name="T68" fmla="*/ 5842 w 6550"/>
                  <a:gd name="T69" fmla="*/ 2961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50" h="3060">
                    <a:moveTo>
                      <a:pt x="5842" y="2961"/>
                    </a:moveTo>
                    <a:cubicBezTo>
                      <a:pt x="5954" y="2954"/>
                      <a:pt x="6052" y="2948"/>
                      <a:pt x="6154" y="2921"/>
                    </a:cubicBezTo>
                    <a:cubicBezTo>
                      <a:pt x="6256" y="2894"/>
                      <a:pt x="6391" y="2858"/>
                      <a:pt x="6454" y="2796"/>
                    </a:cubicBezTo>
                    <a:cubicBezTo>
                      <a:pt x="6517" y="2734"/>
                      <a:pt x="6518" y="2797"/>
                      <a:pt x="6534" y="2546"/>
                    </a:cubicBezTo>
                    <a:cubicBezTo>
                      <a:pt x="6550" y="2295"/>
                      <a:pt x="6546" y="1567"/>
                      <a:pt x="6548" y="1287"/>
                    </a:cubicBezTo>
                    <a:lnTo>
                      <a:pt x="6544" y="867"/>
                    </a:lnTo>
                    <a:cubicBezTo>
                      <a:pt x="6519" y="703"/>
                      <a:pt x="6498" y="442"/>
                      <a:pt x="6396" y="301"/>
                    </a:cubicBezTo>
                    <a:cubicBezTo>
                      <a:pt x="6294" y="160"/>
                      <a:pt x="6249" y="69"/>
                      <a:pt x="5932" y="23"/>
                    </a:cubicBezTo>
                    <a:lnTo>
                      <a:pt x="4492" y="25"/>
                    </a:lnTo>
                    <a:lnTo>
                      <a:pt x="2087" y="11"/>
                    </a:lnTo>
                    <a:lnTo>
                      <a:pt x="626" y="0"/>
                    </a:lnTo>
                    <a:cubicBezTo>
                      <a:pt x="308" y="27"/>
                      <a:pt x="281" y="28"/>
                      <a:pt x="177" y="170"/>
                    </a:cubicBezTo>
                    <a:cubicBezTo>
                      <a:pt x="73" y="312"/>
                      <a:pt x="30" y="429"/>
                      <a:pt x="3" y="851"/>
                    </a:cubicBezTo>
                    <a:lnTo>
                      <a:pt x="14" y="2705"/>
                    </a:lnTo>
                    <a:cubicBezTo>
                      <a:pt x="39" y="3060"/>
                      <a:pt x="0" y="2933"/>
                      <a:pt x="154" y="2980"/>
                    </a:cubicBezTo>
                    <a:lnTo>
                      <a:pt x="939" y="2985"/>
                    </a:lnTo>
                    <a:lnTo>
                      <a:pt x="1110" y="2987"/>
                    </a:lnTo>
                    <a:lnTo>
                      <a:pt x="1202" y="2993"/>
                    </a:lnTo>
                    <a:lnTo>
                      <a:pt x="1186" y="2923"/>
                    </a:lnTo>
                    <a:lnTo>
                      <a:pt x="1220" y="2703"/>
                    </a:lnTo>
                    <a:lnTo>
                      <a:pt x="1310" y="2587"/>
                    </a:lnTo>
                    <a:cubicBezTo>
                      <a:pt x="1389" y="2541"/>
                      <a:pt x="1573" y="2413"/>
                      <a:pt x="1692" y="2427"/>
                    </a:cubicBezTo>
                    <a:cubicBezTo>
                      <a:pt x="1811" y="2441"/>
                      <a:pt x="1959" y="2595"/>
                      <a:pt x="2026" y="2669"/>
                    </a:cubicBezTo>
                    <a:cubicBezTo>
                      <a:pt x="2093" y="2743"/>
                      <a:pt x="2081" y="2821"/>
                      <a:pt x="2096" y="2869"/>
                    </a:cubicBezTo>
                    <a:cubicBezTo>
                      <a:pt x="2111" y="2917"/>
                      <a:pt x="2051" y="2941"/>
                      <a:pt x="2118" y="2955"/>
                    </a:cubicBezTo>
                    <a:lnTo>
                      <a:pt x="2499" y="2955"/>
                    </a:lnTo>
                    <a:cubicBezTo>
                      <a:pt x="2894" y="2956"/>
                      <a:pt x="4147" y="2958"/>
                      <a:pt x="4486" y="2959"/>
                    </a:cubicBezTo>
                    <a:lnTo>
                      <a:pt x="4536" y="2961"/>
                    </a:lnTo>
                    <a:cubicBezTo>
                      <a:pt x="4551" y="2914"/>
                      <a:pt x="4538" y="2764"/>
                      <a:pt x="4578" y="2677"/>
                    </a:cubicBezTo>
                    <a:cubicBezTo>
                      <a:pt x="4618" y="2590"/>
                      <a:pt x="4697" y="2484"/>
                      <a:pt x="4778" y="2439"/>
                    </a:cubicBezTo>
                    <a:cubicBezTo>
                      <a:pt x="4859" y="2394"/>
                      <a:pt x="4971" y="2390"/>
                      <a:pt x="5062" y="2409"/>
                    </a:cubicBezTo>
                    <a:cubicBezTo>
                      <a:pt x="5153" y="2428"/>
                      <a:pt x="5258" y="2484"/>
                      <a:pt x="5326" y="2551"/>
                    </a:cubicBezTo>
                    <a:cubicBezTo>
                      <a:pt x="5394" y="2618"/>
                      <a:pt x="5444" y="2741"/>
                      <a:pt x="5472" y="2809"/>
                    </a:cubicBezTo>
                    <a:lnTo>
                      <a:pt x="5494" y="2959"/>
                    </a:lnTo>
                    <a:cubicBezTo>
                      <a:pt x="5556" y="2984"/>
                      <a:pt x="5770" y="2961"/>
                      <a:pt x="5842" y="2961"/>
                    </a:cubicBezTo>
                    <a:close/>
                  </a:path>
                </a:pathLst>
              </a:custGeom>
              <a:solidFill>
                <a:srgbClr val="990099"/>
              </a:solidFill>
              <a:ln>
                <a:noFill/>
              </a:ln>
              <a:extLst>
                <a:ext uri="{91240B29-F687-4F45-9708-019B960494DF}">
                  <a14:hiddenLine xmlns:a14="http://schemas.microsoft.com/office/drawing/2010/main" w="9525">
                    <a:solidFill>
                      <a:srgbClr val="FF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Oval 4">
                <a:extLst>
                  <a:ext uri="{FF2B5EF4-FFF2-40B4-BE49-F238E27FC236}">
                    <a16:creationId xmlns:a16="http://schemas.microsoft.com/office/drawing/2014/main" id="{DF47DC9E-C1CD-9D68-0237-512D8980E0AF}"/>
                  </a:ext>
                </a:extLst>
              </p:cNvPr>
              <p:cNvSpPr>
                <a:spLocks noChangeArrowheads="1"/>
              </p:cNvSpPr>
              <p:nvPr/>
            </p:nvSpPr>
            <p:spPr bwMode="auto">
              <a:xfrm flipH="1">
                <a:off x="3727" y="5049"/>
                <a:ext cx="795" cy="795"/>
              </a:xfrm>
              <a:prstGeom prst="ellipse">
                <a:avLst/>
              </a:prstGeom>
              <a:solidFill>
                <a:srgbClr val="000000"/>
              </a:solidFill>
              <a:ln>
                <a:noFill/>
              </a:ln>
              <a:extLst>
                <a:ext uri="{91240B29-F687-4F45-9708-019B960494DF}">
                  <a14:hiddenLine xmlns:a14="http://schemas.microsoft.com/office/drawing/2010/main" w="9525">
                    <a:solidFill>
                      <a:srgbClr val="77206D"/>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Oval 5">
                <a:extLst>
                  <a:ext uri="{FF2B5EF4-FFF2-40B4-BE49-F238E27FC236}">
                    <a16:creationId xmlns:a16="http://schemas.microsoft.com/office/drawing/2014/main" id="{45D90D7A-C041-D66D-8720-5030A40F1F9E}"/>
                  </a:ext>
                </a:extLst>
              </p:cNvPr>
              <p:cNvSpPr>
                <a:spLocks noChangeArrowheads="1"/>
              </p:cNvSpPr>
              <p:nvPr/>
            </p:nvSpPr>
            <p:spPr bwMode="auto">
              <a:xfrm flipH="1">
                <a:off x="7078" y="5055"/>
                <a:ext cx="795" cy="7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AutoShape 6">
                <a:extLst>
                  <a:ext uri="{FF2B5EF4-FFF2-40B4-BE49-F238E27FC236}">
                    <a16:creationId xmlns:a16="http://schemas.microsoft.com/office/drawing/2014/main" id="{36EB5690-1099-E25E-1B6E-622FE0793424}"/>
                  </a:ext>
                </a:extLst>
              </p:cNvPr>
              <p:cNvSpPr>
                <a:spLocks noChangeArrowheads="1"/>
              </p:cNvSpPr>
              <p:nvPr/>
            </p:nvSpPr>
            <p:spPr bwMode="auto">
              <a:xfrm flipH="1">
                <a:off x="7299" y="2806"/>
                <a:ext cx="624"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7">
                <a:extLst>
                  <a:ext uri="{FF2B5EF4-FFF2-40B4-BE49-F238E27FC236}">
                    <a16:creationId xmlns:a16="http://schemas.microsoft.com/office/drawing/2014/main" id="{7F0460CB-B64F-E13A-55EC-AB93C52E6BBC}"/>
                  </a:ext>
                </a:extLst>
              </p:cNvPr>
              <p:cNvSpPr>
                <a:spLocks/>
              </p:cNvSpPr>
              <p:nvPr/>
            </p:nvSpPr>
            <p:spPr bwMode="auto">
              <a:xfrm flipH="1">
                <a:off x="8030" y="2806"/>
                <a:ext cx="691" cy="430"/>
              </a:xfrm>
              <a:custGeom>
                <a:avLst/>
                <a:gdLst>
                  <a:gd name="T0" fmla="*/ 496 w 496"/>
                  <a:gd name="T1" fmla="*/ 0 h 430"/>
                  <a:gd name="T2" fmla="*/ 186 w 496"/>
                  <a:gd name="T3" fmla="*/ 0 h 430"/>
                  <a:gd name="T4" fmla="*/ 62 w 496"/>
                  <a:gd name="T5" fmla="*/ 98 h 430"/>
                  <a:gd name="T6" fmla="*/ 6 w 496"/>
                  <a:gd name="T7" fmla="*/ 316 h 430"/>
                  <a:gd name="T8" fmla="*/ 0 w 496"/>
                  <a:gd name="T9" fmla="*/ 422 h 430"/>
                  <a:gd name="T10" fmla="*/ 146 w 496"/>
                  <a:gd name="T11" fmla="*/ 430 h 430"/>
                  <a:gd name="T12" fmla="*/ 496 w 496"/>
                  <a:gd name="T13" fmla="*/ 430 h 430"/>
                  <a:gd name="T14" fmla="*/ 496 w 49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30">
                    <a:moveTo>
                      <a:pt x="496" y="0"/>
                    </a:moveTo>
                    <a:lnTo>
                      <a:pt x="186" y="0"/>
                    </a:lnTo>
                    <a:cubicBezTo>
                      <a:pt x="114" y="16"/>
                      <a:pt x="92" y="45"/>
                      <a:pt x="62" y="98"/>
                    </a:cubicBezTo>
                    <a:cubicBezTo>
                      <a:pt x="32" y="151"/>
                      <a:pt x="16" y="262"/>
                      <a:pt x="6" y="316"/>
                    </a:cubicBezTo>
                    <a:lnTo>
                      <a:pt x="0" y="422"/>
                    </a:lnTo>
                    <a:lnTo>
                      <a:pt x="146" y="430"/>
                    </a:lnTo>
                    <a:lnTo>
                      <a:pt x="496" y="430"/>
                    </a:lnTo>
                    <a:lnTo>
                      <a:pt x="496" y="0"/>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AutoShape 8">
                <a:extLst>
                  <a:ext uri="{FF2B5EF4-FFF2-40B4-BE49-F238E27FC236}">
                    <a16:creationId xmlns:a16="http://schemas.microsoft.com/office/drawing/2014/main" id="{E968FB97-E785-6639-653B-86C64E495D8D}"/>
                  </a:ext>
                </a:extLst>
              </p:cNvPr>
              <p:cNvSpPr>
                <a:spLocks noChangeArrowheads="1"/>
              </p:cNvSpPr>
              <p:nvPr/>
            </p:nvSpPr>
            <p:spPr bwMode="auto">
              <a:xfrm flipH="1">
                <a:off x="6486" y="2806"/>
                <a:ext cx="70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AutoShape 9">
                <a:extLst>
                  <a:ext uri="{FF2B5EF4-FFF2-40B4-BE49-F238E27FC236}">
                    <a16:creationId xmlns:a16="http://schemas.microsoft.com/office/drawing/2014/main" id="{4D2EA9DF-E029-45E9-C2FB-D557EBDEAE6F}"/>
                  </a:ext>
                </a:extLst>
              </p:cNvPr>
              <p:cNvSpPr>
                <a:spLocks noChangeArrowheads="1"/>
              </p:cNvSpPr>
              <p:nvPr/>
            </p:nvSpPr>
            <p:spPr bwMode="auto">
              <a:xfrm flipH="1">
                <a:off x="5549" y="2810"/>
                <a:ext cx="83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AutoShape 10">
                <a:extLst>
                  <a:ext uri="{FF2B5EF4-FFF2-40B4-BE49-F238E27FC236}">
                    <a16:creationId xmlns:a16="http://schemas.microsoft.com/office/drawing/2014/main" id="{55C3474E-0F7D-BDBF-374D-0D7DBFB423EE}"/>
                  </a:ext>
                </a:extLst>
              </p:cNvPr>
              <p:cNvSpPr>
                <a:spLocks noChangeArrowheads="1"/>
              </p:cNvSpPr>
              <p:nvPr/>
            </p:nvSpPr>
            <p:spPr bwMode="auto">
              <a:xfrm flipH="1">
                <a:off x="4782" y="2810"/>
                <a:ext cx="648"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AutoShape 11">
                <a:extLst>
                  <a:ext uri="{FF2B5EF4-FFF2-40B4-BE49-F238E27FC236}">
                    <a16:creationId xmlns:a16="http://schemas.microsoft.com/office/drawing/2014/main" id="{201E7D35-C4B7-ABFD-1299-2B688915A0C6}"/>
                  </a:ext>
                </a:extLst>
              </p:cNvPr>
              <p:cNvSpPr>
                <a:spLocks noChangeArrowheads="1"/>
              </p:cNvSpPr>
              <p:nvPr/>
            </p:nvSpPr>
            <p:spPr bwMode="auto">
              <a:xfrm flipH="1">
                <a:off x="3996" y="2806"/>
                <a:ext cx="666"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2">
                <a:extLst>
                  <a:ext uri="{FF2B5EF4-FFF2-40B4-BE49-F238E27FC236}">
                    <a16:creationId xmlns:a16="http://schemas.microsoft.com/office/drawing/2014/main" id="{95CF32BE-0AF9-E0DE-6409-A8CB664EB074}"/>
                  </a:ext>
                </a:extLst>
              </p:cNvPr>
              <p:cNvSpPr>
                <a:spLocks/>
              </p:cNvSpPr>
              <p:nvPr/>
            </p:nvSpPr>
            <p:spPr bwMode="auto">
              <a:xfrm flipH="1">
                <a:off x="2647" y="2804"/>
                <a:ext cx="1268" cy="432"/>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AutoShape 13">
                <a:extLst>
                  <a:ext uri="{FF2B5EF4-FFF2-40B4-BE49-F238E27FC236}">
                    <a16:creationId xmlns:a16="http://schemas.microsoft.com/office/drawing/2014/main" id="{6E94ECCE-989B-59BE-BA2E-39AD84B54A31}"/>
                  </a:ext>
                </a:extLst>
              </p:cNvPr>
              <p:cNvSpPr>
                <a:spLocks noChangeArrowheads="1"/>
              </p:cNvSpPr>
              <p:nvPr/>
            </p:nvSpPr>
            <p:spPr bwMode="auto">
              <a:xfrm rot="21405598" flipH="1">
                <a:off x="3633" y="4970"/>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AutoShape 14">
                <a:extLst>
                  <a:ext uri="{FF2B5EF4-FFF2-40B4-BE49-F238E27FC236}">
                    <a16:creationId xmlns:a16="http://schemas.microsoft.com/office/drawing/2014/main" id="{B396D3BC-2B79-741D-AF9E-955CD944DC44}"/>
                  </a:ext>
                </a:extLst>
              </p:cNvPr>
              <p:cNvSpPr>
                <a:spLocks noChangeArrowheads="1"/>
              </p:cNvSpPr>
              <p:nvPr/>
            </p:nvSpPr>
            <p:spPr bwMode="auto">
              <a:xfrm flipH="1">
                <a:off x="8030" y="3835"/>
                <a:ext cx="69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AutoShape 15">
                <a:extLst>
                  <a:ext uri="{FF2B5EF4-FFF2-40B4-BE49-F238E27FC236}">
                    <a16:creationId xmlns:a16="http://schemas.microsoft.com/office/drawing/2014/main" id="{5A7B6DAB-B393-E81D-44CC-ABDB4884E1A1}"/>
                  </a:ext>
                </a:extLst>
              </p:cNvPr>
              <p:cNvSpPr>
                <a:spLocks noChangeArrowheads="1"/>
              </p:cNvSpPr>
              <p:nvPr/>
            </p:nvSpPr>
            <p:spPr bwMode="auto">
              <a:xfrm flipH="1">
                <a:off x="7278" y="3835"/>
                <a:ext cx="645"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AutoShape 16">
                <a:extLst>
                  <a:ext uri="{FF2B5EF4-FFF2-40B4-BE49-F238E27FC236}">
                    <a16:creationId xmlns:a16="http://schemas.microsoft.com/office/drawing/2014/main" id="{FF5AA12F-20F4-9C40-24E7-093FED021279}"/>
                  </a:ext>
                </a:extLst>
              </p:cNvPr>
              <p:cNvSpPr>
                <a:spLocks noChangeArrowheads="1"/>
              </p:cNvSpPr>
              <p:nvPr/>
            </p:nvSpPr>
            <p:spPr bwMode="auto">
              <a:xfrm flipH="1">
                <a:off x="6470" y="3835"/>
                <a:ext cx="702"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AutoShape 17">
                <a:extLst>
                  <a:ext uri="{FF2B5EF4-FFF2-40B4-BE49-F238E27FC236}">
                    <a16:creationId xmlns:a16="http://schemas.microsoft.com/office/drawing/2014/main" id="{2AE0AFA2-7865-EB07-BA2F-18544C5A59B1}"/>
                  </a:ext>
                </a:extLst>
              </p:cNvPr>
              <p:cNvSpPr>
                <a:spLocks noChangeArrowheads="1"/>
              </p:cNvSpPr>
              <p:nvPr/>
            </p:nvSpPr>
            <p:spPr bwMode="auto">
              <a:xfrm flipH="1">
                <a:off x="5542" y="3835"/>
                <a:ext cx="830"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AutoShape 18">
                <a:extLst>
                  <a:ext uri="{FF2B5EF4-FFF2-40B4-BE49-F238E27FC236}">
                    <a16:creationId xmlns:a16="http://schemas.microsoft.com/office/drawing/2014/main" id="{157C42B0-7D15-FE58-1C4C-0730CC85A042}"/>
                  </a:ext>
                </a:extLst>
              </p:cNvPr>
              <p:cNvSpPr>
                <a:spLocks noChangeArrowheads="1"/>
              </p:cNvSpPr>
              <p:nvPr/>
            </p:nvSpPr>
            <p:spPr bwMode="auto">
              <a:xfrm flipH="1">
                <a:off x="4782"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AutoShape 19">
                <a:extLst>
                  <a:ext uri="{FF2B5EF4-FFF2-40B4-BE49-F238E27FC236}">
                    <a16:creationId xmlns:a16="http://schemas.microsoft.com/office/drawing/2014/main" id="{C1A35839-663E-1DB8-788B-C98C8F002B0D}"/>
                  </a:ext>
                </a:extLst>
              </p:cNvPr>
              <p:cNvSpPr>
                <a:spLocks noChangeArrowheads="1"/>
              </p:cNvSpPr>
              <p:nvPr/>
            </p:nvSpPr>
            <p:spPr bwMode="auto">
              <a:xfrm flipH="1">
                <a:off x="4001"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AutoShape 20">
                <a:extLst>
                  <a:ext uri="{FF2B5EF4-FFF2-40B4-BE49-F238E27FC236}">
                    <a16:creationId xmlns:a16="http://schemas.microsoft.com/office/drawing/2014/main" id="{5E0F8CB6-D326-7482-319E-5988BFE13CFB}"/>
                  </a:ext>
                </a:extLst>
              </p:cNvPr>
              <p:cNvSpPr>
                <a:spLocks noChangeArrowheads="1"/>
              </p:cNvSpPr>
              <p:nvPr/>
            </p:nvSpPr>
            <p:spPr bwMode="auto">
              <a:xfrm flipH="1">
                <a:off x="3433" y="3830"/>
                <a:ext cx="468"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AutoShape 21">
                <a:extLst>
                  <a:ext uri="{FF2B5EF4-FFF2-40B4-BE49-F238E27FC236}">
                    <a16:creationId xmlns:a16="http://schemas.microsoft.com/office/drawing/2014/main" id="{BA3AB555-22CC-4510-8C0F-1AC5235A9E66}"/>
                  </a:ext>
                </a:extLst>
              </p:cNvPr>
              <p:cNvSpPr>
                <a:spLocks noChangeArrowheads="1"/>
              </p:cNvSpPr>
              <p:nvPr/>
            </p:nvSpPr>
            <p:spPr bwMode="auto">
              <a:xfrm flipH="1">
                <a:off x="2850" y="3813"/>
                <a:ext cx="468" cy="155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2">
                <a:extLst>
                  <a:ext uri="{FF2B5EF4-FFF2-40B4-BE49-F238E27FC236}">
                    <a16:creationId xmlns:a16="http://schemas.microsoft.com/office/drawing/2014/main" id="{EC9C9721-6BD1-4C71-8427-F7D089690E9E}"/>
                  </a:ext>
                </a:extLst>
              </p:cNvPr>
              <p:cNvSpPr>
                <a:spLocks/>
              </p:cNvSpPr>
              <p:nvPr/>
            </p:nvSpPr>
            <p:spPr bwMode="auto">
              <a:xfrm flipH="1">
                <a:off x="2568" y="3662"/>
                <a:ext cx="140" cy="1524"/>
              </a:xfrm>
              <a:custGeom>
                <a:avLst/>
                <a:gdLst>
                  <a:gd name="T0" fmla="*/ 120 w 140"/>
                  <a:gd name="T1" fmla="*/ 2 h 1524"/>
                  <a:gd name="T2" fmla="*/ 0 w 140"/>
                  <a:gd name="T3" fmla="*/ 180 h 1524"/>
                  <a:gd name="T4" fmla="*/ 2 w 140"/>
                  <a:gd name="T5" fmla="*/ 808 h 1524"/>
                  <a:gd name="T6" fmla="*/ 0 w 140"/>
                  <a:gd name="T7" fmla="*/ 1146 h 1524"/>
                  <a:gd name="T8" fmla="*/ 2 w 140"/>
                  <a:gd name="T9" fmla="*/ 1144 h 1524"/>
                  <a:gd name="T10" fmla="*/ 6 w 140"/>
                  <a:gd name="T11" fmla="*/ 1340 h 1524"/>
                  <a:gd name="T12" fmla="*/ 132 w 140"/>
                  <a:gd name="T13" fmla="*/ 1426 h 1524"/>
                  <a:gd name="T14" fmla="*/ 128 w 140"/>
                  <a:gd name="T15" fmla="*/ 754 h 1524"/>
                  <a:gd name="T16" fmla="*/ 140 w 140"/>
                  <a:gd name="T17" fmla="*/ 0 h 1524"/>
                  <a:gd name="T18" fmla="*/ 120 w 140"/>
                  <a:gd name="T19" fmla="*/ 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24">
                    <a:moveTo>
                      <a:pt x="120" y="2"/>
                    </a:moveTo>
                    <a:cubicBezTo>
                      <a:pt x="86" y="32"/>
                      <a:pt x="20" y="46"/>
                      <a:pt x="0" y="180"/>
                    </a:cubicBezTo>
                    <a:lnTo>
                      <a:pt x="2" y="808"/>
                    </a:lnTo>
                    <a:lnTo>
                      <a:pt x="0" y="1146"/>
                    </a:lnTo>
                    <a:lnTo>
                      <a:pt x="2" y="1144"/>
                    </a:lnTo>
                    <a:lnTo>
                      <a:pt x="6" y="1340"/>
                    </a:lnTo>
                    <a:cubicBezTo>
                      <a:pt x="28" y="1387"/>
                      <a:pt x="112" y="1524"/>
                      <a:pt x="132" y="1426"/>
                    </a:cubicBezTo>
                    <a:lnTo>
                      <a:pt x="128" y="754"/>
                    </a:lnTo>
                    <a:lnTo>
                      <a:pt x="140" y="0"/>
                    </a:lnTo>
                    <a:lnTo>
                      <a:pt x="120" y="2"/>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Oval 23">
                <a:extLst>
                  <a:ext uri="{FF2B5EF4-FFF2-40B4-BE49-F238E27FC236}">
                    <a16:creationId xmlns:a16="http://schemas.microsoft.com/office/drawing/2014/main" id="{940BB552-EFEA-AC62-14B2-CC638C95CF0D}"/>
                  </a:ext>
                </a:extLst>
              </p:cNvPr>
              <p:cNvSpPr>
                <a:spLocks noChangeArrowheads="1"/>
              </p:cNvSpPr>
              <p:nvPr/>
            </p:nvSpPr>
            <p:spPr bwMode="auto">
              <a:xfrm flipH="1">
                <a:off x="7333" y="5309"/>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Oval 24">
                <a:extLst>
                  <a:ext uri="{FF2B5EF4-FFF2-40B4-BE49-F238E27FC236}">
                    <a16:creationId xmlns:a16="http://schemas.microsoft.com/office/drawing/2014/main" id="{E0531E97-2E75-465E-39DF-EF1A0F582982}"/>
                  </a:ext>
                </a:extLst>
              </p:cNvPr>
              <p:cNvSpPr>
                <a:spLocks noChangeArrowheads="1"/>
              </p:cNvSpPr>
              <p:nvPr/>
            </p:nvSpPr>
            <p:spPr bwMode="auto">
              <a:xfrm flipH="1">
                <a:off x="3971" y="5291"/>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AutoShape 25">
                <a:extLst>
                  <a:ext uri="{FF2B5EF4-FFF2-40B4-BE49-F238E27FC236}">
                    <a16:creationId xmlns:a16="http://schemas.microsoft.com/office/drawing/2014/main" id="{A67D390F-A387-B21D-EF19-9428F7A242D3}"/>
                  </a:ext>
                </a:extLst>
              </p:cNvPr>
              <p:cNvSpPr>
                <a:spLocks noChangeArrowheads="1"/>
              </p:cNvSpPr>
              <p:nvPr/>
            </p:nvSpPr>
            <p:spPr bwMode="auto">
              <a:xfrm rot="21405598" flipH="1">
                <a:off x="6983" y="4926"/>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pic>
        <p:nvPicPr>
          <p:cNvPr id="4" name="Picture 3" descr="Party Rings bus - photo by Birmingham City Council">
            <a:extLst>
              <a:ext uri="{FF2B5EF4-FFF2-40B4-BE49-F238E27FC236}">
                <a16:creationId xmlns:a16="http://schemas.microsoft.com/office/drawing/2014/main" id="{DEE86F3D-75BB-2B39-E2E0-11F9E7F1FE0A}"/>
              </a:ext>
            </a:extLst>
          </p:cNvPr>
          <p:cNvPicPr>
            <a:picLocks noChangeAspect="1"/>
          </p:cNvPicPr>
          <p:nvPr/>
        </p:nvPicPr>
        <p:blipFill>
          <a:blip r:embed="rId2"/>
          <a:stretch>
            <a:fillRect/>
          </a:stretch>
        </p:blipFill>
        <p:spPr>
          <a:xfrm>
            <a:off x="6606729" y="635000"/>
            <a:ext cx="4833242" cy="4038600"/>
          </a:xfrm>
          <a:prstGeom prst="rect">
            <a:avLst/>
          </a:prstGeom>
        </p:spPr>
      </p:pic>
    </p:spTree>
    <p:extLst>
      <p:ext uri="{BB962C8B-B14F-4D97-AF65-F5344CB8AC3E}">
        <p14:creationId xmlns:p14="http://schemas.microsoft.com/office/powerpoint/2010/main" val="128020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ED92C-9060-3A23-B49E-2FCC8C38D2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C6D26F-E491-ED7D-91E9-384DF94242F2}"/>
              </a:ext>
            </a:extLst>
          </p:cNvPr>
          <p:cNvSpPr>
            <a:spLocks noGrp="1"/>
          </p:cNvSpPr>
          <p:nvPr>
            <p:ph type="ctrTitle"/>
          </p:nvPr>
        </p:nvSpPr>
        <p:spPr>
          <a:xfrm>
            <a:off x="412075" y="392783"/>
            <a:ext cx="5995807" cy="1514914"/>
          </a:xfrm>
        </p:spPr>
        <p:txBody>
          <a:bodyPr>
            <a:normAutofit/>
          </a:bodyPr>
          <a:lstStyle/>
          <a:p>
            <a:pPr algn="l"/>
            <a:r>
              <a:rPr lang="en-GB" sz="3600">
                <a:solidFill>
                  <a:srgbClr val="7030A0"/>
                </a:solidFill>
                <a:latin typeface="Arial Rounded MT Bold" panose="020F0704030504030204" pitchFamily="34" charset="0"/>
              </a:rPr>
              <a:t>Knight Bus</a:t>
            </a:r>
            <a:br>
              <a:rPr lang="en-GB">
                <a:solidFill>
                  <a:srgbClr val="000000"/>
                </a:solidFill>
                <a:latin typeface="Segoe UI" panose="020B0502040204020203" pitchFamily="34" charset="0"/>
              </a:rPr>
            </a:br>
            <a:endParaRPr lang="en-GB"/>
          </a:p>
        </p:txBody>
      </p:sp>
      <p:sp>
        <p:nvSpPr>
          <p:cNvPr id="60" name="Rectangle 59">
            <a:extLst>
              <a:ext uri="{FF2B5EF4-FFF2-40B4-BE49-F238E27FC236}">
                <a16:creationId xmlns:a16="http://schemas.microsoft.com/office/drawing/2014/main" id="{2591E040-3078-75D0-80DF-D95E628D4408}"/>
              </a:ext>
              <a:ext uri="{C183D7F6-B498-43B3-948B-1728B52AA6E4}">
                <adec:decorative xmlns:adec="http://schemas.microsoft.com/office/drawing/2017/decorative" val="1"/>
              </a:ext>
            </a:extLst>
          </p:cNvPr>
          <p:cNvSpPr/>
          <p:nvPr/>
        </p:nvSpPr>
        <p:spPr>
          <a:xfrm>
            <a:off x="5518298" y="6557840"/>
            <a:ext cx="1280935" cy="311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F903353E-6DF6-D56D-87F7-C73BD3EB46F2}"/>
              </a:ext>
            </a:extLst>
          </p:cNvPr>
          <p:cNvSpPr txBox="1"/>
          <p:nvPr/>
        </p:nvSpPr>
        <p:spPr>
          <a:xfrm>
            <a:off x="412075" y="1275379"/>
            <a:ext cx="6358587" cy="3385542"/>
          </a:xfrm>
          <a:prstGeom prst="rect">
            <a:avLst/>
          </a:prstGeom>
          <a:noFill/>
        </p:spPr>
        <p:txBody>
          <a:bodyPr wrap="square" rtlCol="0">
            <a:spAutoFit/>
          </a:bodyPr>
          <a:lstStyle/>
          <a:p>
            <a:r>
              <a:rPr lang="en-GB" sz="2400">
                <a:solidFill>
                  <a:schemeClr val="tx1">
                    <a:lumMod val="75000"/>
                    <a:lumOff val="25000"/>
                  </a:schemeClr>
                </a:solidFill>
                <a:latin typeface="Arial Rounded MT Bold" panose="020F0704030504030204" pitchFamily="34" charset="0"/>
              </a:rPr>
              <a:t>The Knight Bus is a magical, triple-decker, purple bus from the Harry Potter stories. </a:t>
            </a:r>
          </a:p>
          <a:p>
            <a:r>
              <a:rPr lang="en-GB" sz="2400">
                <a:solidFill>
                  <a:schemeClr val="tx1">
                    <a:lumMod val="75000"/>
                    <a:lumOff val="25000"/>
                  </a:schemeClr>
                </a:solidFill>
                <a:latin typeface="Arial Rounded MT Bold" panose="020F0704030504030204" pitchFamily="34" charset="0"/>
              </a:rPr>
              <a:t>The Knight Bus provides fast transportation for witches and wizards.</a:t>
            </a:r>
          </a:p>
          <a:p>
            <a:endParaRPr lang="en-GB">
              <a:solidFill>
                <a:schemeClr val="tx1">
                  <a:lumMod val="75000"/>
                  <a:lumOff val="25000"/>
                </a:schemeClr>
              </a:solidFill>
              <a:latin typeface="Arial Rounded MT Bold" panose="020F0704030504030204" pitchFamily="34" charset="0"/>
            </a:endParaRPr>
          </a:p>
          <a:p>
            <a:endParaRPr lang="en-GB">
              <a:solidFill>
                <a:schemeClr val="tx1">
                  <a:lumMod val="75000"/>
                  <a:lumOff val="25000"/>
                </a:schemeClr>
              </a:solidFill>
              <a:latin typeface="Arial Rounded MT Bold" panose="020F0704030504030204" pitchFamily="34" charset="0"/>
            </a:endParaRPr>
          </a:p>
          <a:p>
            <a:r>
              <a:rPr lang="en-GB" sz="2000">
                <a:solidFill>
                  <a:srgbClr val="008080"/>
                </a:solidFill>
                <a:latin typeface="Arial Rounded MT Bold" panose="020F0704030504030204" pitchFamily="34" charset="0"/>
              </a:rPr>
              <a:t>Can you design a magical bus for elves, fairies and pixies?</a:t>
            </a:r>
          </a:p>
          <a:p>
            <a:endParaRPr lang="en-GB"/>
          </a:p>
        </p:txBody>
      </p:sp>
      <p:grpSp>
        <p:nvGrpSpPr>
          <p:cNvPr id="3" name="Group 2" descr="decorative bus icons showing a double, single decker and open top bus">
            <a:extLst>
              <a:ext uri="{FF2B5EF4-FFF2-40B4-BE49-F238E27FC236}">
                <a16:creationId xmlns:a16="http://schemas.microsoft.com/office/drawing/2014/main" id="{1CA9D027-43DE-F49B-C20B-CE5ECA78D6D1}"/>
              </a:ext>
            </a:extLst>
          </p:cNvPr>
          <p:cNvGrpSpPr/>
          <p:nvPr/>
        </p:nvGrpSpPr>
        <p:grpSpPr>
          <a:xfrm>
            <a:off x="-46276" y="5317625"/>
            <a:ext cx="12316246" cy="1499100"/>
            <a:chOff x="-46276" y="5317625"/>
            <a:chExt cx="12316246" cy="1499100"/>
          </a:xfrm>
        </p:grpSpPr>
        <p:sp>
          <p:nvSpPr>
            <p:cNvPr id="63" name="Rectangle 62">
              <a:extLst>
                <a:ext uri="{FF2B5EF4-FFF2-40B4-BE49-F238E27FC236}">
                  <a16:creationId xmlns:a16="http://schemas.microsoft.com/office/drawing/2014/main" id="{A06FF048-88C0-A68E-9942-DD4BCE5C6156}"/>
                </a:ext>
              </a:extLst>
            </p:cNvPr>
            <p:cNvSpPr/>
            <p:nvPr/>
          </p:nvSpPr>
          <p:spPr>
            <a:xfrm flipV="1">
              <a:off x="-46276" y="6663815"/>
              <a:ext cx="12316246" cy="7733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26">
              <a:extLst>
                <a:ext uri="{FF2B5EF4-FFF2-40B4-BE49-F238E27FC236}">
                  <a16:creationId xmlns:a16="http://schemas.microsoft.com/office/drawing/2014/main" id="{BE0FCF32-13AB-8E43-B713-37B452924F62}"/>
                </a:ext>
              </a:extLst>
            </p:cNvPr>
            <p:cNvGrpSpPr>
              <a:grpSpLocks/>
            </p:cNvGrpSpPr>
            <p:nvPr/>
          </p:nvGrpSpPr>
          <p:grpSpPr bwMode="auto">
            <a:xfrm>
              <a:off x="7834548" y="5317625"/>
              <a:ext cx="3188032" cy="1486400"/>
              <a:chOff x="2090" y="8718"/>
              <a:chExt cx="7107" cy="3596"/>
            </a:xfrm>
          </p:grpSpPr>
          <p:sp>
            <p:nvSpPr>
              <p:cNvPr id="1031" name="Freeform 27">
                <a:extLst>
                  <a:ext uri="{FF2B5EF4-FFF2-40B4-BE49-F238E27FC236}">
                    <a16:creationId xmlns:a16="http://schemas.microsoft.com/office/drawing/2014/main" id="{0E2F04CA-4B7E-EA33-91DD-0873AB791F2D}"/>
                  </a:ext>
                </a:extLst>
              </p:cNvPr>
              <p:cNvSpPr>
                <a:spLocks/>
              </p:cNvSpPr>
              <p:nvPr/>
            </p:nvSpPr>
            <p:spPr bwMode="auto">
              <a:xfrm>
                <a:off x="2090" y="8718"/>
                <a:ext cx="7107" cy="3050"/>
              </a:xfrm>
              <a:custGeom>
                <a:avLst/>
                <a:gdLst>
                  <a:gd name="T0" fmla="*/ 1096 w 7107"/>
                  <a:gd name="T1" fmla="*/ 2884 h 3050"/>
                  <a:gd name="T2" fmla="*/ 1146 w 7107"/>
                  <a:gd name="T3" fmla="*/ 2726 h 3050"/>
                  <a:gd name="T4" fmla="*/ 1222 w 7107"/>
                  <a:gd name="T5" fmla="*/ 2592 h 3050"/>
                  <a:gd name="T6" fmla="*/ 1514 w 7107"/>
                  <a:gd name="T7" fmla="*/ 2456 h 3050"/>
                  <a:gd name="T8" fmla="*/ 1824 w 7107"/>
                  <a:gd name="T9" fmla="*/ 2584 h 3050"/>
                  <a:gd name="T10" fmla="*/ 1992 w 7107"/>
                  <a:gd name="T11" fmla="*/ 2888 h 3050"/>
                  <a:gd name="T12" fmla="*/ 1998 w 7107"/>
                  <a:gd name="T13" fmla="*/ 3026 h 3050"/>
                  <a:gd name="T14" fmla="*/ 2450 w 7107"/>
                  <a:gd name="T15" fmla="*/ 3033 h 3050"/>
                  <a:gd name="T16" fmla="*/ 2854 w 7107"/>
                  <a:gd name="T17" fmla="*/ 3033 h 3050"/>
                  <a:gd name="T18" fmla="*/ 4948 w 7107"/>
                  <a:gd name="T19" fmla="*/ 3010 h 3050"/>
                  <a:gd name="T20" fmla="*/ 5101 w 7107"/>
                  <a:gd name="T21" fmla="*/ 3006 h 3050"/>
                  <a:gd name="T22" fmla="*/ 5166 w 7107"/>
                  <a:gd name="T23" fmla="*/ 2760 h 3050"/>
                  <a:gd name="T24" fmla="*/ 5196 w 7107"/>
                  <a:gd name="T25" fmla="*/ 2694 h 3050"/>
                  <a:gd name="T26" fmla="*/ 5316 w 7107"/>
                  <a:gd name="T27" fmla="*/ 2544 h 3050"/>
                  <a:gd name="T28" fmla="*/ 5632 w 7107"/>
                  <a:gd name="T29" fmla="*/ 2456 h 3050"/>
                  <a:gd name="T30" fmla="*/ 5882 w 7107"/>
                  <a:gd name="T31" fmla="*/ 2604 h 3050"/>
                  <a:gd name="T32" fmla="*/ 6040 w 7107"/>
                  <a:gd name="T33" fmla="*/ 2899 h 3050"/>
                  <a:gd name="T34" fmla="*/ 6040 w 7107"/>
                  <a:gd name="T35" fmla="*/ 2991 h 3050"/>
                  <a:gd name="T36" fmla="*/ 6535 w 7107"/>
                  <a:gd name="T37" fmla="*/ 2982 h 3050"/>
                  <a:gd name="T38" fmla="*/ 7000 w 7107"/>
                  <a:gd name="T39" fmla="*/ 2980 h 3050"/>
                  <a:gd name="T40" fmla="*/ 7090 w 7107"/>
                  <a:gd name="T41" fmla="*/ 2471 h 3050"/>
                  <a:gd name="T42" fmla="*/ 7101 w 7107"/>
                  <a:gd name="T43" fmla="*/ 1192 h 3050"/>
                  <a:gd name="T44" fmla="*/ 7092 w 7107"/>
                  <a:gd name="T45" fmla="*/ 193 h 3050"/>
                  <a:gd name="T46" fmla="*/ 7049 w 7107"/>
                  <a:gd name="T47" fmla="*/ 38 h 3050"/>
                  <a:gd name="T48" fmla="*/ 6819 w 7107"/>
                  <a:gd name="T49" fmla="*/ 24 h 3050"/>
                  <a:gd name="T50" fmla="*/ 6589 w 7107"/>
                  <a:gd name="T51" fmla="*/ 936 h 3050"/>
                  <a:gd name="T52" fmla="*/ 4914 w 7107"/>
                  <a:gd name="T53" fmla="*/ 944 h 3050"/>
                  <a:gd name="T54" fmla="*/ 2231 w 7107"/>
                  <a:gd name="T55" fmla="*/ 946 h 3050"/>
                  <a:gd name="T56" fmla="*/ 2216 w 7107"/>
                  <a:gd name="T57" fmla="*/ 29 h 3050"/>
                  <a:gd name="T58" fmla="*/ 862 w 7107"/>
                  <a:gd name="T59" fmla="*/ 29 h 3050"/>
                  <a:gd name="T60" fmla="*/ 463 w 7107"/>
                  <a:gd name="T61" fmla="*/ 174 h 3050"/>
                  <a:gd name="T62" fmla="*/ 199 w 7107"/>
                  <a:gd name="T63" fmla="*/ 895 h 3050"/>
                  <a:gd name="T64" fmla="*/ 44 w 7107"/>
                  <a:gd name="T65" fmla="*/ 2033 h 3050"/>
                  <a:gd name="T66" fmla="*/ 46 w 7107"/>
                  <a:gd name="T67" fmla="*/ 2625 h 3050"/>
                  <a:gd name="T68" fmla="*/ 3 w 7107"/>
                  <a:gd name="T69" fmla="*/ 2771 h 3050"/>
                  <a:gd name="T70" fmla="*/ 30 w 7107"/>
                  <a:gd name="T71" fmla="*/ 2921 h 3050"/>
                  <a:gd name="T72" fmla="*/ 120 w 7107"/>
                  <a:gd name="T73" fmla="*/ 3010 h 3050"/>
                  <a:gd name="T74" fmla="*/ 240 w 7107"/>
                  <a:gd name="T75" fmla="*/ 3038 h 3050"/>
                  <a:gd name="T76" fmla="*/ 598 w 7107"/>
                  <a:gd name="T77" fmla="*/ 3044 h 3050"/>
                  <a:gd name="T78" fmla="*/ 1056 w 7107"/>
                  <a:gd name="T79" fmla="*/ 3040 h 3050"/>
                  <a:gd name="T80" fmla="*/ 1096 w 7107"/>
                  <a:gd name="T81" fmla="*/ 2884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7" h="3050">
                    <a:moveTo>
                      <a:pt x="1096" y="2884"/>
                    </a:moveTo>
                    <a:lnTo>
                      <a:pt x="1146" y="2726"/>
                    </a:lnTo>
                    <a:lnTo>
                      <a:pt x="1222" y="2592"/>
                    </a:lnTo>
                    <a:cubicBezTo>
                      <a:pt x="1283" y="2547"/>
                      <a:pt x="1414" y="2457"/>
                      <a:pt x="1514" y="2456"/>
                    </a:cubicBezTo>
                    <a:cubicBezTo>
                      <a:pt x="1614" y="2455"/>
                      <a:pt x="1744" y="2512"/>
                      <a:pt x="1824" y="2584"/>
                    </a:cubicBezTo>
                    <a:cubicBezTo>
                      <a:pt x="1904" y="2656"/>
                      <a:pt x="1963" y="2814"/>
                      <a:pt x="1992" y="2888"/>
                    </a:cubicBezTo>
                    <a:lnTo>
                      <a:pt x="1998" y="3026"/>
                    </a:lnTo>
                    <a:cubicBezTo>
                      <a:pt x="2074" y="3050"/>
                      <a:pt x="2307" y="3032"/>
                      <a:pt x="2450" y="3033"/>
                    </a:cubicBezTo>
                    <a:lnTo>
                      <a:pt x="2854" y="3033"/>
                    </a:lnTo>
                    <a:cubicBezTo>
                      <a:pt x="3270" y="3030"/>
                      <a:pt x="4574" y="3015"/>
                      <a:pt x="4948" y="3010"/>
                    </a:cubicBezTo>
                    <a:lnTo>
                      <a:pt x="5101" y="3006"/>
                    </a:lnTo>
                    <a:cubicBezTo>
                      <a:pt x="5137" y="2964"/>
                      <a:pt x="5150" y="2812"/>
                      <a:pt x="5166" y="2760"/>
                    </a:cubicBezTo>
                    <a:cubicBezTo>
                      <a:pt x="5182" y="2708"/>
                      <a:pt x="5171" y="2730"/>
                      <a:pt x="5196" y="2694"/>
                    </a:cubicBezTo>
                    <a:cubicBezTo>
                      <a:pt x="5221" y="2658"/>
                      <a:pt x="5244" y="2584"/>
                      <a:pt x="5316" y="2544"/>
                    </a:cubicBezTo>
                    <a:cubicBezTo>
                      <a:pt x="5388" y="2504"/>
                      <a:pt x="5538" y="2446"/>
                      <a:pt x="5632" y="2456"/>
                    </a:cubicBezTo>
                    <a:cubicBezTo>
                      <a:pt x="5726" y="2466"/>
                      <a:pt x="5814" y="2530"/>
                      <a:pt x="5882" y="2604"/>
                    </a:cubicBezTo>
                    <a:cubicBezTo>
                      <a:pt x="5950" y="2678"/>
                      <a:pt x="6014" y="2834"/>
                      <a:pt x="6040" y="2899"/>
                    </a:cubicBezTo>
                    <a:lnTo>
                      <a:pt x="6040" y="2991"/>
                    </a:lnTo>
                    <a:lnTo>
                      <a:pt x="6535" y="2982"/>
                    </a:lnTo>
                    <a:lnTo>
                      <a:pt x="7000" y="2980"/>
                    </a:lnTo>
                    <a:cubicBezTo>
                      <a:pt x="7093" y="2895"/>
                      <a:pt x="7074" y="2769"/>
                      <a:pt x="7090" y="2471"/>
                    </a:cubicBezTo>
                    <a:cubicBezTo>
                      <a:pt x="7107" y="2172"/>
                      <a:pt x="7101" y="1572"/>
                      <a:pt x="7101" y="1192"/>
                    </a:cubicBezTo>
                    <a:lnTo>
                      <a:pt x="7092" y="193"/>
                    </a:lnTo>
                    <a:cubicBezTo>
                      <a:pt x="7083" y="0"/>
                      <a:pt x="7095" y="66"/>
                      <a:pt x="7049" y="38"/>
                    </a:cubicBezTo>
                    <a:lnTo>
                      <a:pt x="6819" y="24"/>
                    </a:lnTo>
                    <a:lnTo>
                      <a:pt x="6589" y="936"/>
                    </a:lnTo>
                    <a:lnTo>
                      <a:pt x="4914" y="944"/>
                    </a:lnTo>
                    <a:lnTo>
                      <a:pt x="2231" y="946"/>
                    </a:lnTo>
                    <a:lnTo>
                      <a:pt x="2216" y="29"/>
                    </a:lnTo>
                    <a:lnTo>
                      <a:pt x="862" y="29"/>
                    </a:lnTo>
                    <a:cubicBezTo>
                      <a:pt x="570" y="53"/>
                      <a:pt x="574" y="30"/>
                      <a:pt x="463" y="174"/>
                    </a:cubicBezTo>
                    <a:cubicBezTo>
                      <a:pt x="353" y="318"/>
                      <a:pt x="269" y="584"/>
                      <a:pt x="199" y="895"/>
                    </a:cubicBezTo>
                    <a:cubicBezTo>
                      <a:pt x="129" y="1205"/>
                      <a:pt x="70" y="1745"/>
                      <a:pt x="44" y="2033"/>
                    </a:cubicBezTo>
                    <a:cubicBezTo>
                      <a:pt x="19" y="2321"/>
                      <a:pt x="54" y="2502"/>
                      <a:pt x="46" y="2625"/>
                    </a:cubicBezTo>
                    <a:lnTo>
                      <a:pt x="3" y="2771"/>
                    </a:lnTo>
                    <a:cubicBezTo>
                      <a:pt x="0" y="2820"/>
                      <a:pt x="11" y="2881"/>
                      <a:pt x="30" y="2921"/>
                    </a:cubicBezTo>
                    <a:cubicBezTo>
                      <a:pt x="49" y="2961"/>
                      <a:pt x="85" y="2990"/>
                      <a:pt x="120" y="3010"/>
                    </a:cubicBezTo>
                    <a:lnTo>
                      <a:pt x="240" y="3038"/>
                    </a:lnTo>
                    <a:lnTo>
                      <a:pt x="598" y="3044"/>
                    </a:lnTo>
                    <a:lnTo>
                      <a:pt x="1056" y="3040"/>
                    </a:lnTo>
                    <a:lnTo>
                      <a:pt x="1096" y="2884"/>
                    </a:lnTo>
                    <a:close/>
                  </a:path>
                </a:pathLst>
              </a:custGeom>
              <a:solidFill>
                <a:srgbClr val="60CAF3"/>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AutoShape 28">
                <a:extLst>
                  <a:ext uri="{FF2B5EF4-FFF2-40B4-BE49-F238E27FC236}">
                    <a16:creationId xmlns:a16="http://schemas.microsoft.com/office/drawing/2014/main" id="{5F4CA080-C2E0-4ECA-38DB-E1BC29EBA50B}"/>
                  </a:ext>
                </a:extLst>
              </p:cNvPr>
              <p:cNvSpPr>
                <a:spLocks noChangeArrowheads="1"/>
              </p:cNvSpPr>
              <p:nvPr/>
            </p:nvSpPr>
            <p:spPr bwMode="auto">
              <a:xfrm flipH="1">
                <a:off x="3300" y="8980"/>
                <a:ext cx="890" cy="663"/>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Freeform 29">
                <a:extLst>
                  <a:ext uri="{FF2B5EF4-FFF2-40B4-BE49-F238E27FC236}">
                    <a16:creationId xmlns:a16="http://schemas.microsoft.com/office/drawing/2014/main" id="{83743ACC-F500-6E04-D84D-09FA54DACA73}"/>
                  </a:ext>
                </a:extLst>
              </p:cNvPr>
              <p:cNvSpPr>
                <a:spLocks/>
              </p:cNvSpPr>
              <p:nvPr/>
            </p:nvSpPr>
            <p:spPr bwMode="auto">
              <a:xfrm flipH="1">
                <a:off x="2496" y="8980"/>
                <a:ext cx="742" cy="663"/>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AutoShape 30">
                <a:extLst>
                  <a:ext uri="{FF2B5EF4-FFF2-40B4-BE49-F238E27FC236}">
                    <a16:creationId xmlns:a16="http://schemas.microsoft.com/office/drawing/2014/main" id="{0B865C39-F123-2503-695A-53879F7C306D}"/>
                  </a:ext>
                </a:extLst>
              </p:cNvPr>
              <p:cNvSpPr>
                <a:spLocks noChangeArrowheads="1"/>
              </p:cNvSpPr>
              <p:nvPr/>
            </p:nvSpPr>
            <p:spPr bwMode="auto">
              <a:xfrm flipH="1">
                <a:off x="8386" y="10236"/>
                <a:ext cx="535"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AutoShape 31">
                <a:extLst>
                  <a:ext uri="{FF2B5EF4-FFF2-40B4-BE49-F238E27FC236}">
                    <a16:creationId xmlns:a16="http://schemas.microsoft.com/office/drawing/2014/main" id="{20235F7C-CF47-325C-30FD-2F4110773187}"/>
                  </a:ext>
                </a:extLst>
              </p:cNvPr>
              <p:cNvSpPr>
                <a:spLocks noChangeArrowheads="1"/>
              </p:cNvSpPr>
              <p:nvPr/>
            </p:nvSpPr>
            <p:spPr bwMode="auto">
              <a:xfrm flipH="1">
                <a:off x="7332" y="10236"/>
                <a:ext cx="900" cy="769"/>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AutoShape 32">
                <a:extLst>
                  <a:ext uri="{FF2B5EF4-FFF2-40B4-BE49-F238E27FC236}">
                    <a16:creationId xmlns:a16="http://schemas.microsoft.com/office/drawing/2014/main" id="{7AA659F8-C93D-AC9C-452F-60AAC1FBE2AA}"/>
                  </a:ext>
                </a:extLst>
              </p:cNvPr>
              <p:cNvSpPr>
                <a:spLocks noChangeArrowheads="1"/>
              </p:cNvSpPr>
              <p:nvPr/>
            </p:nvSpPr>
            <p:spPr bwMode="auto">
              <a:xfrm flipH="1">
                <a:off x="4221" y="10249"/>
                <a:ext cx="1052" cy="726"/>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AutoShape 33">
                <a:extLst>
                  <a:ext uri="{FF2B5EF4-FFF2-40B4-BE49-F238E27FC236}">
                    <a16:creationId xmlns:a16="http://schemas.microsoft.com/office/drawing/2014/main" id="{78D68F43-32AB-5368-CD1C-6555A4F22D81}"/>
                  </a:ext>
                </a:extLst>
              </p:cNvPr>
              <p:cNvSpPr>
                <a:spLocks noChangeArrowheads="1"/>
              </p:cNvSpPr>
              <p:nvPr/>
            </p:nvSpPr>
            <p:spPr bwMode="auto">
              <a:xfrm flipH="1">
                <a:off x="3157" y="10242"/>
                <a:ext cx="931"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AutoShape 34">
                <a:extLst>
                  <a:ext uri="{FF2B5EF4-FFF2-40B4-BE49-F238E27FC236}">
                    <a16:creationId xmlns:a16="http://schemas.microsoft.com/office/drawing/2014/main" id="{00765971-CBE9-14F1-9ABA-F783FFD91E2E}"/>
                  </a:ext>
                </a:extLst>
              </p:cNvPr>
              <p:cNvSpPr>
                <a:spLocks noChangeArrowheads="1"/>
              </p:cNvSpPr>
              <p:nvPr/>
            </p:nvSpPr>
            <p:spPr bwMode="auto">
              <a:xfrm flipH="1">
                <a:off x="2776" y="10249"/>
                <a:ext cx="250"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Freeform 35">
                <a:extLst>
                  <a:ext uri="{FF2B5EF4-FFF2-40B4-BE49-F238E27FC236}">
                    <a16:creationId xmlns:a16="http://schemas.microsoft.com/office/drawing/2014/main" id="{FE596F07-03C9-360C-CC7F-E36D509E0ACD}"/>
                  </a:ext>
                </a:extLst>
              </p:cNvPr>
              <p:cNvSpPr>
                <a:spLocks/>
              </p:cNvSpPr>
              <p:nvPr/>
            </p:nvSpPr>
            <p:spPr bwMode="auto">
              <a:xfrm>
                <a:off x="2170" y="10250"/>
                <a:ext cx="149" cy="1024"/>
              </a:xfrm>
              <a:custGeom>
                <a:avLst/>
                <a:gdLst>
                  <a:gd name="T0" fmla="*/ 134 w 149"/>
                  <a:gd name="T1" fmla="*/ 1023 h 1024"/>
                  <a:gd name="T2" fmla="*/ 44 w 149"/>
                  <a:gd name="T3" fmla="*/ 885 h 1024"/>
                  <a:gd name="T4" fmla="*/ 0 w 149"/>
                  <a:gd name="T5" fmla="*/ 620 h 1024"/>
                  <a:gd name="T6" fmla="*/ 15 w 149"/>
                  <a:gd name="T7" fmla="*/ 420 h 1024"/>
                  <a:gd name="T8" fmla="*/ 48 w 149"/>
                  <a:gd name="T9" fmla="*/ 147 h 1024"/>
                  <a:gd name="T10" fmla="*/ 49 w 149"/>
                  <a:gd name="T11" fmla="*/ 149 h 1024"/>
                  <a:gd name="T12" fmla="*/ 53 w 149"/>
                  <a:gd name="T13" fmla="*/ 0 h 1024"/>
                  <a:gd name="T14" fmla="*/ 146 w 149"/>
                  <a:gd name="T15" fmla="*/ 10 h 1024"/>
                  <a:gd name="T16" fmla="*/ 142 w 149"/>
                  <a:gd name="T17" fmla="*/ 448 h 1024"/>
                  <a:gd name="T18" fmla="*/ 149 w 149"/>
                  <a:gd name="T19" fmla="*/ 1024 h 1024"/>
                  <a:gd name="T20" fmla="*/ 134 w 149"/>
                  <a:gd name="T21" fmla="*/ 1023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024">
                    <a:moveTo>
                      <a:pt x="134" y="1023"/>
                    </a:moveTo>
                    <a:cubicBezTo>
                      <a:pt x="117" y="1000"/>
                      <a:pt x="66" y="952"/>
                      <a:pt x="44" y="885"/>
                    </a:cubicBezTo>
                    <a:cubicBezTo>
                      <a:pt x="22" y="818"/>
                      <a:pt x="5" y="697"/>
                      <a:pt x="0" y="620"/>
                    </a:cubicBezTo>
                    <a:lnTo>
                      <a:pt x="15" y="420"/>
                    </a:lnTo>
                    <a:lnTo>
                      <a:pt x="48" y="147"/>
                    </a:lnTo>
                    <a:lnTo>
                      <a:pt x="49" y="149"/>
                    </a:lnTo>
                    <a:lnTo>
                      <a:pt x="53" y="0"/>
                    </a:lnTo>
                    <a:lnTo>
                      <a:pt x="146" y="10"/>
                    </a:lnTo>
                    <a:lnTo>
                      <a:pt x="142" y="448"/>
                    </a:lnTo>
                    <a:lnTo>
                      <a:pt x="149" y="1024"/>
                    </a:lnTo>
                    <a:lnTo>
                      <a:pt x="134" y="1023"/>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Oval 36">
                <a:extLst>
                  <a:ext uri="{FF2B5EF4-FFF2-40B4-BE49-F238E27FC236}">
                    <a16:creationId xmlns:a16="http://schemas.microsoft.com/office/drawing/2014/main" id="{A65E3246-E8E6-7F42-982A-0F6B19702FE9}"/>
                  </a:ext>
                </a:extLst>
              </p:cNvPr>
              <p:cNvSpPr>
                <a:spLocks noChangeArrowheads="1"/>
              </p:cNvSpPr>
              <p:nvPr/>
            </p:nvSpPr>
            <p:spPr bwMode="auto">
              <a:xfrm flipH="1">
                <a:off x="7285"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Oval 37">
                <a:extLst>
                  <a:ext uri="{FF2B5EF4-FFF2-40B4-BE49-F238E27FC236}">
                    <a16:creationId xmlns:a16="http://schemas.microsoft.com/office/drawing/2014/main" id="{7D6F4CE6-D0A9-1C35-454E-BF1CD19953E1}"/>
                  </a:ext>
                </a:extLst>
              </p:cNvPr>
              <p:cNvSpPr>
                <a:spLocks noChangeArrowheads="1"/>
              </p:cNvSpPr>
              <p:nvPr/>
            </p:nvSpPr>
            <p:spPr bwMode="auto">
              <a:xfrm flipH="1">
                <a:off x="7528"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AutoShape 38">
                <a:extLst>
                  <a:ext uri="{FF2B5EF4-FFF2-40B4-BE49-F238E27FC236}">
                    <a16:creationId xmlns:a16="http://schemas.microsoft.com/office/drawing/2014/main" id="{EC955318-164C-90BC-689C-1864B13F559C}"/>
                  </a:ext>
                </a:extLst>
              </p:cNvPr>
              <p:cNvSpPr>
                <a:spLocks noChangeArrowheads="1"/>
              </p:cNvSpPr>
              <p:nvPr/>
            </p:nvSpPr>
            <p:spPr bwMode="auto">
              <a:xfrm flipH="1">
                <a:off x="2456" y="10249"/>
                <a:ext cx="251" cy="1414"/>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Oval 39">
                <a:extLst>
                  <a:ext uri="{FF2B5EF4-FFF2-40B4-BE49-F238E27FC236}">
                    <a16:creationId xmlns:a16="http://schemas.microsoft.com/office/drawing/2014/main" id="{4E9CB7F4-CF3D-8C4F-3FAA-1D8B32338EB8}"/>
                  </a:ext>
                </a:extLst>
              </p:cNvPr>
              <p:cNvSpPr>
                <a:spLocks noChangeArrowheads="1"/>
              </p:cNvSpPr>
              <p:nvPr/>
            </p:nvSpPr>
            <p:spPr bwMode="auto">
              <a:xfrm flipH="1">
                <a:off x="3237" y="11213"/>
                <a:ext cx="757" cy="807"/>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Oval 40">
                <a:extLst>
                  <a:ext uri="{FF2B5EF4-FFF2-40B4-BE49-F238E27FC236}">
                    <a16:creationId xmlns:a16="http://schemas.microsoft.com/office/drawing/2014/main" id="{A6A0BE41-55AC-FF05-8226-00EBCAE83B50}"/>
                  </a:ext>
                </a:extLst>
              </p:cNvPr>
              <p:cNvSpPr>
                <a:spLocks noChangeArrowheads="1"/>
              </p:cNvSpPr>
              <p:nvPr/>
            </p:nvSpPr>
            <p:spPr bwMode="auto">
              <a:xfrm flipH="1">
                <a:off x="3480" y="11470"/>
                <a:ext cx="269" cy="288"/>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AutoShape 41">
                <a:extLst>
                  <a:ext uri="{FF2B5EF4-FFF2-40B4-BE49-F238E27FC236}">
                    <a16:creationId xmlns:a16="http://schemas.microsoft.com/office/drawing/2014/main" id="{5A768E38-F605-BBEE-F141-56D20C06A595}"/>
                  </a:ext>
                </a:extLst>
              </p:cNvPr>
              <p:cNvSpPr>
                <a:spLocks noChangeArrowheads="1"/>
              </p:cNvSpPr>
              <p:nvPr/>
            </p:nvSpPr>
            <p:spPr bwMode="auto">
              <a:xfrm flipH="1">
                <a:off x="5720" y="10242"/>
                <a:ext cx="250"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AutoShape 42">
                <a:extLst>
                  <a:ext uri="{FF2B5EF4-FFF2-40B4-BE49-F238E27FC236}">
                    <a16:creationId xmlns:a16="http://schemas.microsoft.com/office/drawing/2014/main" id="{F709F3BD-3C24-1D28-2DA3-966A23BE7326}"/>
                  </a:ext>
                </a:extLst>
              </p:cNvPr>
              <p:cNvSpPr>
                <a:spLocks noChangeArrowheads="1"/>
              </p:cNvSpPr>
              <p:nvPr/>
            </p:nvSpPr>
            <p:spPr bwMode="auto">
              <a:xfrm flipH="1">
                <a:off x="5414" y="10242"/>
                <a:ext cx="251" cy="1421"/>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AutoShape 43">
                <a:extLst>
                  <a:ext uri="{FF2B5EF4-FFF2-40B4-BE49-F238E27FC236}">
                    <a16:creationId xmlns:a16="http://schemas.microsoft.com/office/drawing/2014/main" id="{51C9CAC5-6A0C-6F69-8FB9-52785AF429CF}"/>
                  </a:ext>
                </a:extLst>
              </p:cNvPr>
              <p:cNvSpPr>
                <a:spLocks noChangeArrowheads="1"/>
              </p:cNvSpPr>
              <p:nvPr/>
            </p:nvSpPr>
            <p:spPr bwMode="auto">
              <a:xfrm flipH="1">
                <a:off x="6149" y="10242"/>
                <a:ext cx="1053" cy="72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AutoShape 44">
                <a:extLst>
                  <a:ext uri="{FF2B5EF4-FFF2-40B4-BE49-F238E27FC236}">
                    <a16:creationId xmlns:a16="http://schemas.microsoft.com/office/drawing/2014/main" id="{39B63ED0-FD4E-F226-2747-4A740FFCEBB9}"/>
                  </a:ext>
                </a:extLst>
              </p:cNvPr>
              <p:cNvSpPr>
                <a:spLocks noChangeArrowheads="1"/>
              </p:cNvSpPr>
              <p:nvPr/>
            </p:nvSpPr>
            <p:spPr bwMode="auto">
              <a:xfrm rot="21405598" flipH="1">
                <a:off x="3148" y="11135"/>
                <a:ext cx="941" cy="1134"/>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AutoShape 45">
                <a:extLst>
                  <a:ext uri="{FF2B5EF4-FFF2-40B4-BE49-F238E27FC236}">
                    <a16:creationId xmlns:a16="http://schemas.microsoft.com/office/drawing/2014/main" id="{C0A2DA66-2B42-CB40-CD1E-64BCE1248E10}"/>
                  </a:ext>
                </a:extLst>
              </p:cNvPr>
              <p:cNvSpPr>
                <a:spLocks noChangeArrowheads="1"/>
              </p:cNvSpPr>
              <p:nvPr/>
            </p:nvSpPr>
            <p:spPr bwMode="auto">
              <a:xfrm rot="21405598" flipH="1">
                <a:off x="7195" y="11125"/>
                <a:ext cx="941" cy="1189"/>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5" name="Group 46">
              <a:extLst>
                <a:ext uri="{FF2B5EF4-FFF2-40B4-BE49-F238E27FC236}">
                  <a16:creationId xmlns:a16="http://schemas.microsoft.com/office/drawing/2014/main" id="{3CA47CBC-8416-2501-E570-49AD7453591C}"/>
                </a:ext>
              </a:extLst>
            </p:cNvPr>
            <p:cNvGrpSpPr>
              <a:grpSpLocks/>
            </p:cNvGrpSpPr>
            <p:nvPr/>
          </p:nvGrpSpPr>
          <p:grpSpPr bwMode="auto">
            <a:xfrm>
              <a:off x="4337174" y="5747596"/>
              <a:ext cx="2515224" cy="941677"/>
              <a:chOff x="4404" y="10854"/>
              <a:chExt cx="2557" cy="991"/>
            </a:xfrm>
          </p:grpSpPr>
          <p:sp>
            <p:nvSpPr>
              <p:cNvPr id="91" name="Freeform 7">
                <a:extLst>
                  <a:ext uri="{FF2B5EF4-FFF2-40B4-BE49-F238E27FC236}">
                    <a16:creationId xmlns:a16="http://schemas.microsoft.com/office/drawing/2014/main" id="{94388A4D-E975-F12A-BD85-66D40054F803}"/>
                  </a:ext>
                </a:extLst>
              </p:cNvPr>
              <p:cNvSpPr>
                <a:spLocks noChangeAspect="1"/>
              </p:cNvSpPr>
              <p:nvPr/>
            </p:nvSpPr>
            <p:spPr bwMode="auto">
              <a:xfrm flipH="1">
                <a:off x="4404" y="10854"/>
                <a:ext cx="2557" cy="911"/>
              </a:xfrm>
              <a:custGeom>
                <a:avLst/>
                <a:gdLst>
                  <a:gd name="T0" fmla="*/ 3458 w 7585"/>
                  <a:gd name="T1" fmla="*/ 639 h 2211"/>
                  <a:gd name="T2" fmla="*/ 3447 w 7585"/>
                  <a:gd name="T3" fmla="*/ 207 h 2211"/>
                  <a:gd name="T4" fmla="*/ 3424 w 7585"/>
                  <a:gd name="T5" fmla="*/ 33 h 2211"/>
                  <a:gd name="T6" fmla="*/ 3271 w 7585"/>
                  <a:gd name="T7" fmla="*/ 9 h 2211"/>
                  <a:gd name="T8" fmla="*/ 2875 w 7585"/>
                  <a:gd name="T9" fmla="*/ 6 h 2211"/>
                  <a:gd name="T10" fmla="*/ 1318 w 7585"/>
                  <a:gd name="T11" fmla="*/ 7 h 2211"/>
                  <a:gd name="T12" fmla="*/ 359 w 7585"/>
                  <a:gd name="T13" fmla="*/ 4 h 2211"/>
                  <a:gd name="T14" fmla="*/ 84 w 7585"/>
                  <a:gd name="T15" fmla="*/ 70 h 2211"/>
                  <a:gd name="T16" fmla="*/ 6 w 7585"/>
                  <a:gd name="T17" fmla="*/ 333 h 2211"/>
                  <a:gd name="T18" fmla="*/ 0 w 7585"/>
                  <a:gd name="T19" fmla="*/ 1068 h 2211"/>
                  <a:gd name="T20" fmla="*/ 606 w 7585"/>
                  <a:gd name="T21" fmla="*/ 1209 h 2211"/>
                  <a:gd name="T22" fmla="*/ 728 w 7585"/>
                  <a:gd name="T23" fmla="*/ 1238 h 2211"/>
                  <a:gd name="T24" fmla="*/ 754 w 7585"/>
                  <a:gd name="T25" fmla="*/ 1236 h 2211"/>
                  <a:gd name="T26" fmla="*/ 750 w 7585"/>
                  <a:gd name="T27" fmla="*/ 1160 h 2211"/>
                  <a:gd name="T28" fmla="*/ 761 w 7585"/>
                  <a:gd name="T29" fmla="*/ 1090 h 2211"/>
                  <a:gd name="T30" fmla="*/ 792 w 7585"/>
                  <a:gd name="T31" fmla="*/ 1021 h 2211"/>
                  <a:gd name="T32" fmla="*/ 853 w 7585"/>
                  <a:gd name="T33" fmla="*/ 951 h 2211"/>
                  <a:gd name="T34" fmla="*/ 917 w 7585"/>
                  <a:gd name="T35" fmla="*/ 917 h 2211"/>
                  <a:gd name="T36" fmla="*/ 1011 w 7585"/>
                  <a:gd name="T37" fmla="*/ 914 h 2211"/>
                  <a:gd name="T38" fmla="*/ 1093 w 7585"/>
                  <a:gd name="T39" fmla="*/ 958 h 2211"/>
                  <a:gd name="T40" fmla="*/ 1149 w 7585"/>
                  <a:gd name="T41" fmla="*/ 1026 h 2211"/>
                  <a:gd name="T42" fmla="*/ 1178 w 7585"/>
                  <a:gd name="T43" fmla="*/ 1102 h 2211"/>
                  <a:gd name="T44" fmla="*/ 1185 w 7585"/>
                  <a:gd name="T45" fmla="*/ 1160 h 2211"/>
                  <a:gd name="T46" fmla="*/ 1183 w 7585"/>
                  <a:gd name="T47" fmla="*/ 1211 h 2211"/>
                  <a:gd name="T48" fmla="*/ 1180 w 7585"/>
                  <a:gd name="T49" fmla="*/ 1241 h 2211"/>
                  <a:gd name="T50" fmla="*/ 1203 w 7585"/>
                  <a:gd name="T51" fmla="*/ 1243 h 2211"/>
                  <a:gd name="T52" fmla="*/ 1435 w 7585"/>
                  <a:gd name="T53" fmla="*/ 1241 h 2211"/>
                  <a:gd name="T54" fmla="*/ 2355 w 7585"/>
                  <a:gd name="T55" fmla="*/ 1243 h 2211"/>
                  <a:gd name="T56" fmla="*/ 2462 w 7585"/>
                  <a:gd name="T57" fmla="*/ 1243 h 2211"/>
                  <a:gd name="T58" fmla="*/ 2503 w 7585"/>
                  <a:gd name="T59" fmla="*/ 1234 h 2211"/>
                  <a:gd name="T60" fmla="*/ 2496 w 7585"/>
                  <a:gd name="T61" fmla="*/ 1167 h 2211"/>
                  <a:gd name="T62" fmla="*/ 2508 w 7585"/>
                  <a:gd name="T63" fmla="*/ 1092 h 2211"/>
                  <a:gd name="T64" fmla="*/ 2542 w 7585"/>
                  <a:gd name="T65" fmla="*/ 1011 h 2211"/>
                  <a:gd name="T66" fmla="*/ 2623 w 7585"/>
                  <a:gd name="T67" fmla="*/ 933 h 2211"/>
                  <a:gd name="T68" fmla="*/ 2724 w 7585"/>
                  <a:gd name="T69" fmla="*/ 911 h 2211"/>
                  <a:gd name="T70" fmla="*/ 2814 w 7585"/>
                  <a:gd name="T71" fmla="*/ 941 h 2211"/>
                  <a:gd name="T72" fmla="*/ 2887 w 7585"/>
                  <a:gd name="T73" fmla="*/ 1014 h 2211"/>
                  <a:gd name="T74" fmla="*/ 2927 w 7585"/>
                  <a:gd name="T75" fmla="*/ 1112 h 2211"/>
                  <a:gd name="T76" fmla="*/ 2932 w 7585"/>
                  <a:gd name="T77" fmla="*/ 1190 h 2211"/>
                  <a:gd name="T78" fmla="*/ 2926 w 7585"/>
                  <a:gd name="T79" fmla="*/ 1239 h 2211"/>
                  <a:gd name="T80" fmla="*/ 2972 w 7585"/>
                  <a:gd name="T81" fmla="*/ 1244 h 2211"/>
                  <a:gd name="T82" fmla="*/ 3401 w 7585"/>
                  <a:gd name="T83" fmla="*/ 1241 h 2211"/>
                  <a:gd name="T84" fmla="*/ 3504 w 7585"/>
                  <a:gd name="T85" fmla="*/ 1102 h 2211"/>
                  <a:gd name="T86" fmla="*/ 3504 w 7585"/>
                  <a:gd name="T87" fmla="*/ 712 h 2211"/>
                  <a:gd name="T88" fmla="*/ 3458 w 7585"/>
                  <a:gd name="T89" fmla="*/ 639 h 2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85" h="2211">
                    <a:moveTo>
                      <a:pt x="7485" y="1132"/>
                    </a:moveTo>
                    <a:lnTo>
                      <a:pt x="7462" y="367"/>
                    </a:lnTo>
                    <a:cubicBezTo>
                      <a:pt x="7450" y="188"/>
                      <a:pt x="7474" y="116"/>
                      <a:pt x="7411" y="58"/>
                    </a:cubicBezTo>
                    <a:cubicBezTo>
                      <a:pt x="7348" y="0"/>
                      <a:pt x="7279" y="24"/>
                      <a:pt x="7081" y="16"/>
                    </a:cubicBezTo>
                    <a:cubicBezTo>
                      <a:pt x="6883" y="8"/>
                      <a:pt x="6927" y="10"/>
                      <a:pt x="6223" y="10"/>
                    </a:cubicBezTo>
                    <a:lnTo>
                      <a:pt x="2854" y="13"/>
                    </a:lnTo>
                    <a:lnTo>
                      <a:pt x="778" y="7"/>
                    </a:lnTo>
                    <a:cubicBezTo>
                      <a:pt x="333" y="25"/>
                      <a:pt x="308" y="27"/>
                      <a:pt x="181" y="124"/>
                    </a:cubicBezTo>
                    <a:cubicBezTo>
                      <a:pt x="54" y="221"/>
                      <a:pt x="43" y="295"/>
                      <a:pt x="13" y="589"/>
                    </a:cubicBezTo>
                    <a:lnTo>
                      <a:pt x="0" y="1890"/>
                    </a:lnTo>
                    <a:lnTo>
                      <a:pt x="1312" y="2140"/>
                    </a:lnTo>
                    <a:cubicBezTo>
                      <a:pt x="1575" y="2190"/>
                      <a:pt x="1523" y="2183"/>
                      <a:pt x="1576" y="2191"/>
                    </a:cubicBezTo>
                    <a:cubicBezTo>
                      <a:pt x="1629" y="2199"/>
                      <a:pt x="1625" y="2211"/>
                      <a:pt x="1633" y="2188"/>
                    </a:cubicBezTo>
                    <a:cubicBezTo>
                      <a:pt x="1641" y="2165"/>
                      <a:pt x="1622" y="2096"/>
                      <a:pt x="1624" y="2053"/>
                    </a:cubicBezTo>
                    <a:cubicBezTo>
                      <a:pt x="1626" y="2010"/>
                      <a:pt x="1633" y="1971"/>
                      <a:pt x="1648" y="1930"/>
                    </a:cubicBezTo>
                    <a:cubicBezTo>
                      <a:pt x="1663" y="1889"/>
                      <a:pt x="1681" y="1848"/>
                      <a:pt x="1714" y="1807"/>
                    </a:cubicBezTo>
                    <a:cubicBezTo>
                      <a:pt x="1747" y="1766"/>
                      <a:pt x="1801" y="1714"/>
                      <a:pt x="1846" y="1684"/>
                    </a:cubicBezTo>
                    <a:cubicBezTo>
                      <a:pt x="1891" y="1654"/>
                      <a:pt x="1927" y="1635"/>
                      <a:pt x="1984" y="1624"/>
                    </a:cubicBezTo>
                    <a:cubicBezTo>
                      <a:pt x="2041" y="1613"/>
                      <a:pt x="2125" y="1606"/>
                      <a:pt x="2188" y="1618"/>
                    </a:cubicBezTo>
                    <a:cubicBezTo>
                      <a:pt x="2251" y="1630"/>
                      <a:pt x="2315" y="1663"/>
                      <a:pt x="2365" y="1696"/>
                    </a:cubicBezTo>
                    <a:cubicBezTo>
                      <a:pt x="2415" y="1729"/>
                      <a:pt x="2457" y="1774"/>
                      <a:pt x="2488" y="1816"/>
                    </a:cubicBezTo>
                    <a:cubicBezTo>
                      <a:pt x="2519" y="1858"/>
                      <a:pt x="2538" y="1912"/>
                      <a:pt x="2551" y="1951"/>
                    </a:cubicBezTo>
                    <a:cubicBezTo>
                      <a:pt x="2564" y="1990"/>
                      <a:pt x="2564" y="2021"/>
                      <a:pt x="2566" y="2053"/>
                    </a:cubicBezTo>
                    <a:cubicBezTo>
                      <a:pt x="2568" y="2085"/>
                      <a:pt x="2562" y="2119"/>
                      <a:pt x="2560" y="2143"/>
                    </a:cubicBezTo>
                    <a:cubicBezTo>
                      <a:pt x="2558" y="2167"/>
                      <a:pt x="2546" y="2188"/>
                      <a:pt x="2554" y="2197"/>
                    </a:cubicBezTo>
                    <a:cubicBezTo>
                      <a:pt x="2562" y="2206"/>
                      <a:pt x="2513" y="2200"/>
                      <a:pt x="2605" y="2200"/>
                    </a:cubicBezTo>
                    <a:cubicBezTo>
                      <a:pt x="2697" y="2200"/>
                      <a:pt x="2691" y="2197"/>
                      <a:pt x="3106" y="2197"/>
                    </a:cubicBezTo>
                    <a:lnTo>
                      <a:pt x="5098" y="2200"/>
                    </a:lnTo>
                    <a:cubicBezTo>
                      <a:pt x="5468" y="2200"/>
                      <a:pt x="5276" y="2202"/>
                      <a:pt x="5329" y="2200"/>
                    </a:cubicBezTo>
                    <a:cubicBezTo>
                      <a:pt x="5382" y="2198"/>
                      <a:pt x="5406" y="2208"/>
                      <a:pt x="5419" y="2185"/>
                    </a:cubicBezTo>
                    <a:cubicBezTo>
                      <a:pt x="5432" y="2162"/>
                      <a:pt x="5402" y="2107"/>
                      <a:pt x="5404" y="2065"/>
                    </a:cubicBezTo>
                    <a:cubicBezTo>
                      <a:pt x="5406" y="2023"/>
                      <a:pt x="5412" y="1979"/>
                      <a:pt x="5428" y="1933"/>
                    </a:cubicBezTo>
                    <a:cubicBezTo>
                      <a:pt x="5444" y="1887"/>
                      <a:pt x="5462" y="1836"/>
                      <a:pt x="5503" y="1789"/>
                    </a:cubicBezTo>
                    <a:cubicBezTo>
                      <a:pt x="5544" y="1742"/>
                      <a:pt x="5611" y="1681"/>
                      <a:pt x="5677" y="1651"/>
                    </a:cubicBezTo>
                    <a:cubicBezTo>
                      <a:pt x="5743" y="1621"/>
                      <a:pt x="5827" y="1610"/>
                      <a:pt x="5896" y="1612"/>
                    </a:cubicBezTo>
                    <a:cubicBezTo>
                      <a:pt x="5965" y="1614"/>
                      <a:pt x="6032" y="1636"/>
                      <a:pt x="6091" y="1666"/>
                    </a:cubicBezTo>
                    <a:cubicBezTo>
                      <a:pt x="6150" y="1696"/>
                      <a:pt x="6209" y="1744"/>
                      <a:pt x="6250" y="1795"/>
                    </a:cubicBezTo>
                    <a:cubicBezTo>
                      <a:pt x="6291" y="1846"/>
                      <a:pt x="6321" y="1917"/>
                      <a:pt x="6337" y="1969"/>
                    </a:cubicBezTo>
                    <a:cubicBezTo>
                      <a:pt x="6353" y="2021"/>
                      <a:pt x="6346" y="2070"/>
                      <a:pt x="6346" y="2107"/>
                    </a:cubicBezTo>
                    <a:cubicBezTo>
                      <a:pt x="6346" y="2144"/>
                      <a:pt x="6320" y="2178"/>
                      <a:pt x="6334" y="2194"/>
                    </a:cubicBezTo>
                    <a:cubicBezTo>
                      <a:pt x="6348" y="2210"/>
                      <a:pt x="6262" y="2203"/>
                      <a:pt x="6433" y="2203"/>
                    </a:cubicBezTo>
                    <a:lnTo>
                      <a:pt x="7363" y="2197"/>
                    </a:lnTo>
                    <a:cubicBezTo>
                      <a:pt x="7555" y="2155"/>
                      <a:pt x="7548" y="2107"/>
                      <a:pt x="7585" y="1951"/>
                    </a:cubicBezTo>
                    <a:lnTo>
                      <a:pt x="7585" y="1261"/>
                    </a:lnTo>
                    <a:cubicBezTo>
                      <a:pt x="7568" y="1125"/>
                      <a:pt x="7506" y="1159"/>
                      <a:pt x="7485" y="1132"/>
                    </a:cubicBezTo>
                    <a:close/>
                  </a:path>
                </a:pathLst>
              </a:custGeom>
              <a:solidFill>
                <a:srgbClr val="FFC000"/>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AutoShape 8">
                <a:extLst>
                  <a:ext uri="{FF2B5EF4-FFF2-40B4-BE49-F238E27FC236}">
                    <a16:creationId xmlns:a16="http://schemas.microsoft.com/office/drawing/2014/main" id="{5D924A81-6B54-213F-7ED5-A68D34D6603C}"/>
                  </a:ext>
                </a:extLst>
              </p:cNvPr>
              <p:cNvSpPr>
                <a:spLocks noChangeAspect="1" noChangeArrowheads="1"/>
              </p:cNvSpPr>
              <p:nvPr/>
            </p:nvSpPr>
            <p:spPr bwMode="auto">
              <a:xfrm flipH="1">
                <a:off x="4568" y="11014"/>
                <a:ext cx="198" cy="686"/>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Oval 9">
                <a:extLst>
                  <a:ext uri="{FF2B5EF4-FFF2-40B4-BE49-F238E27FC236}">
                    <a16:creationId xmlns:a16="http://schemas.microsoft.com/office/drawing/2014/main" id="{B1EDF91F-5B03-D456-4479-FA371CCFDBC9}"/>
                  </a:ext>
                </a:extLst>
              </p:cNvPr>
              <p:cNvSpPr>
                <a:spLocks noChangeAspect="1" noChangeArrowheads="1"/>
              </p:cNvSpPr>
              <p:nvPr/>
            </p:nvSpPr>
            <p:spPr bwMode="auto">
              <a:xfrm flipH="1">
                <a:off x="4848" y="11576"/>
                <a:ext cx="270" cy="2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Oval 10">
                <a:extLst>
                  <a:ext uri="{FF2B5EF4-FFF2-40B4-BE49-F238E27FC236}">
                    <a16:creationId xmlns:a16="http://schemas.microsoft.com/office/drawing/2014/main" id="{96E7D6B7-5329-5133-47AD-5BC667413485}"/>
                  </a:ext>
                </a:extLst>
              </p:cNvPr>
              <p:cNvSpPr>
                <a:spLocks noChangeAspect="1" noChangeArrowheads="1"/>
              </p:cNvSpPr>
              <p:nvPr/>
            </p:nvSpPr>
            <p:spPr bwMode="auto">
              <a:xfrm flipH="1">
                <a:off x="4919" y="11650"/>
                <a:ext cx="124" cy="123"/>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AutoShape 11">
                <a:extLst>
                  <a:ext uri="{FF2B5EF4-FFF2-40B4-BE49-F238E27FC236}">
                    <a16:creationId xmlns:a16="http://schemas.microsoft.com/office/drawing/2014/main" id="{7A4F206A-2933-3EEA-FF61-65D46EBAB713}"/>
                  </a:ext>
                </a:extLst>
              </p:cNvPr>
              <p:cNvSpPr>
                <a:spLocks noChangeAspect="1" noChangeArrowheads="1"/>
              </p:cNvSpPr>
              <p:nvPr/>
            </p:nvSpPr>
            <p:spPr bwMode="auto">
              <a:xfrm flipH="1">
                <a:off x="4836" y="11015"/>
                <a:ext cx="452" cy="26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12">
                <a:extLst>
                  <a:ext uri="{FF2B5EF4-FFF2-40B4-BE49-F238E27FC236}">
                    <a16:creationId xmlns:a16="http://schemas.microsoft.com/office/drawing/2014/main" id="{6CF91C20-DB8B-BE49-ED4C-4CA44ECCF25E}"/>
                  </a:ext>
                </a:extLst>
              </p:cNvPr>
              <p:cNvSpPr>
                <a:spLocks noChangeAspect="1"/>
              </p:cNvSpPr>
              <p:nvPr/>
            </p:nvSpPr>
            <p:spPr bwMode="auto">
              <a:xfrm flipH="1">
                <a:off x="6410" y="11014"/>
                <a:ext cx="455" cy="272"/>
              </a:xfrm>
              <a:custGeom>
                <a:avLst/>
                <a:gdLst>
                  <a:gd name="T0" fmla="*/ 108 w 1350"/>
                  <a:gd name="T1" fmla="*/ 3 h 660"/>
                  <a:gd name="T2" fmla="*/ 539 w 1350"/>
                  <a:gd name="T3" fmla="*/ 0 h 660"/>
                  <a:gd name="T4" fmla="*/ 618 w 1350"/>
                  <a:gd name="T5" fmla="*/ 63 h 660"/>
                  <a:gd name="T6" fmla="*/ 618 w 1350"/>
                  <a:gd name="T7" fmla="*/ 244 h 660"/>
                  <a:gd name="T8" fmla="*/ 607 w 1350"/>
                  <a:gd name="T9" fmla="*/ 348 h 660"/>
                  <a:gd name="T10" fmla="*/ 514 w 1350"/>
                  <a:gd name="T11" fmla="*/ 368 h 660"/>
                  <a:gd name="T12" fmla="*/ 123 w 1350"/>
                  <a:gd name="T13" fmla="*/ 373 h 660"/>
                  <a:gd name="T14" fmla="*/ 19 w 1350"/>
                  <a:gd name="T15" fmla="*/ 351 h 660"/>
                  <a:gd name="T16" fmla="*/ 8 w 1350"/>
                  <a:gd name="T17" fmla="*/ 241 h 660"/>
                  <a:gd name="T18" fmla="*/ 11 w 1350"/>
                  <a:gd name="T19" fmla="*/ 163 h 660"/>
                  <a:gd name="T20" fmla="*/ 18 w 1350"/>
                  <a:gd name="T21" fmla="*/ 107 h 660"/>
                  <a:gd name="T22" fmla="*/ 49 w 1350"/>
                  <a:gd name="T23" fmla="*/ 39 h 660"/>
                  <a:gd name="T24" fmla="*/ 108 w 1350"/>
                  <a:gd name="T25" fmla="*/ 3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0" h="660">
                    <a:moveTo>
                      <a:pt x="233" y="6"/>
                    </a:moveTo>
                    <a:lnTo>
                      <a:pt x="1166" y="0"/>
                    </a:lnTo>
                    <a:cubicBezTo>
                      <a:pt x="1350" y="17"/>
                      <a:pt x="1309" y="39"/>
                      <a:pt x="1337" y="111"/>
                    </a:cubicBezTo>
                    <a:lnTo>
                      <a:pt x="1337" y="432"/>
                    </a:lnTo>
                    <a:cubicBezTo>
                      <a:pt x="1333" y="516"/>
                      <a:pt x="1350" y="579"/>
                      <a:pt x="1313" y="615"/>
                    </a:cubicBezTo>
                    <a:cubicBezTo>
                      <a:pt x="1276" y="651"/>
                      <a:pt x="1286" y="644"/>
                      <a:pt x="1112" y="651"/>
                    </a:cubicBezTo>
                    <a:lnTo>
                      <a:pt x="266" y="660"/>
                    </a:lnTo>
                    <a:cubicBezTo>
                      <a:pt x="88" y="655"/>
                      <a:pt x="82" y="660"/>
                      <a:pt x="41" y="621"/>
                    </a:cubicBezTo>
                    <a:cubicBezTo>
                      <a:pt x="0" y="582"/>
                      <a:pt x="20" y="481"/>
                      <a:pt x="17" y="426"/>
                    </a:cubicBezTo>
                    <a:lnTo>
                      <a:pt x="23" y="288"/>
                    </a:lnTo>
                    <a:cubicBezTo>
                      <a:pt x="26" y="249"/>
                      <a:pt x="24" y="225"/>
                      <a:pt x="38" y="189"/>
                    </a:cubicBezTo>
                    <a:cubicBezTo>
                      <a:pt x="52" y="153"/>
                      <a:pt x="74" y="100"/>
                      <a:pt x="107" y="69"/>
                    </a:cubicBezTo>
                    <a:cubicBezTo>
                      <a:pt x="140" y="38"/>
                      <a:pt x="233" y="6"/>
                      <a:pt x="233" y="6"/>
                    </a:cubicBezTo>
                    <a:close/>
                  </a:path>
                </a:pathLst>
              </a:custGeom>
              <a:solidFill>
                <a:srgbClr val="FFFFFF"/>
              </a:solidFill>
              <a:ln>
                <a:noFill/>
              </a:ln>
              <a:extLst>
                <a:ext uri="{91240B29-F687-4F45-9708-019B960494DF}">
                  <a14:hiddenLine xmlns:a14="http://schemas.microsoft.com/office/drawing/2010/main" w="3175" cmpd="sng">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AutoShape 13">
                <a:extLst>
                  <a:ext uri="{FF2B5EF4-FFF2-40B4-BE49-F238E27FC236}">
                    <a16:creationId xmlns:a16="http://schemas.microsoft.com/office/drawing/2014/main" id="{DDDDD832-3A4D-F6D6-3E97-99CBC064B3C9}"/>
                  </a:ext>
                </a:extLst>
              </p:cNvPr>
              <p:cNvSpPr>
                <a:spLocks noChangeAspect="1" noChangeArrowheads="1"/>
              </p:cNvSpPr>
              <p:nvPr/>
            </p:nvSpPr>
            <p:spPr bwMode="auto">
              <a:xfrm flipH="1">
                <a:off x="5357" y="11009"/>
                <a:ext cx="452" cy="26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AutoShape 14">
                <a:extLst>
                  <a:ext uri="{FF2B5EF4-FFF2-40B4-BE49-F238E27FC236}">
                    <a16:creationId xmlns:a16="http://schemas.microsoft.com/office/drawing/2014/main" id="{2BE46E33-23EA-85E7-2B3E-A25E274089B3}"/>
                  </a:ext>
                </a:extLst>
              </p:cNvPr>
              <p:cNvSpPr>
                <a:spLocks noChangeAspect="1" noChangeArrowheads="1"/>
              </p:cNvSpPr>
              <p:nvPr/>
            </p:nvSpPr>
            <p:spPr bwMode="auto">
              <a:xfrm flipH="1">
                <a:off x="5893" y="11018"/>
                <a:ext cx="443" cy="2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28" name="Group 15">
                <a:extLst>
                  <a:ext uri="{FF2B5EF4-FFF2-40B4-BE49-F238E27FC236}">
                    <a16:creationId xmlns:a16="http://schemas.microsoft.com/office/drawing/2014/main" id="{E8F873CB-AB41-D0F6-94D0-475815DB2551}"/>
                  </a:ext>
                </a:extLst>
              </p:cNvPr>
              <p:cNvGrpSpPr>
                <a:grpSpLocks noChangeAspect="1"/>
              </p:cNvGrpSpPr>
              <p:nvPr/>
            </p:nvGrpSpPr>
            <p:grpSpPr bwMode="auto">
              <a:xfrm flipH="1">
                <a:off x="6116" y="11569"/>
                <a:ext cx="269" cy="270"/>
                <a:chOff x="9403" y="4676"/>
                <a:chExt cx="369" cy="369"/>
              </a:xfrm>
            </p:grpSpPr>
            <p:sp>
              <p:nvSpPr>
                <p:cNvPr id="1029" name="Oval 16">
                  <a:extLst>
                    <a:ext uri="{FF2B5EF4-FFF2-40B4-BE49-F238E27FC236}">
                      <a16:creationId xmlns:a16="http://schemas.microsoft.com/office/drawing/2014/main" id="{7B5660AF-610D-38FB-9B84-028CE0FEA503}"/>
                    </a:ext>
                  </a:extLst>
                </p:cNvPr>
                <p:cNvSpPr>
                  <a:spLocks noChangeAspect="1" noChangeArrowheads="1"/>
                </p:cNvSpPr>
                <p:nvPr/>
              </p:nvSpPr>
              <p:spPr bwMode="auto">
                <a:xfrm>
                  <a:off x="9403" y="4676"/>
                  <a:ext cx="369" cy="369"/>
                </a:xfrm>
                <a:prstGeom prst="ellipse">
                  <a:avLst/>
                </a:prstGeom>
                <a:solidFill>
                  <a:srgbClr val="000000"/>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Oval 17">
                  <a:extLst>
                    <a:ext uri="{FF2B5EF4-FFF2-40B4-BE49-F238E27FC236}">
                      <a16:creationId xmlns:a16="http://schemas.microsoft.com/office/drawing/2014/main" id="{DE6DFD18-49FE-16A8-EE02-0478971FB0B1}"/>
                    </a:ext>
                  </a:extLst>
                </p:cNvPr>
                <p:cNvSpPr>
                  <a:spLocks noChangeAspect="1" noChangeArrowheads="1"/>
                </p:cNvSpPr>
                <p:nvPr/>
              </p:nvSpPr>
              <p:spPr bwMode="auto">
                <a:xfrm>
                  <a:off x="9505" y="4777"/>
                  <a:ext cx="170" cy="170"/>
                </a:xfrm>
                <a:prstGeom prst="ellipse">
                  <a:avLst/>
                </a:pr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67" name="Group 2">
              <a:extLst>
                <a:ext uri="{FF2B5EF4-FFF2-40B4-BE49-F238E27FC236}">
                  <a16:creationId xmlns:a16="http://schemas.microsoft.com/office/drawing/2014/main" id="{34413116-DA14-060A-1F5B-0A2C289E0456}"/>
                </a:ext>
              </a:extLst>
            </p:cNvPr>
            <p:cNvGrpSpPr>
              <a:grpSpLocks/>
            </p:cNvGrpSpPr>
            <p:nvPr/>
          </p:nvGrpSpPr>
          <p:grpSpPr bwMode="auto">
            <a:xfrm>
              <a:off x="697951" y="5349731"/>
              <a:ext cx="2712028" cy="1466994"/>
              <a:chOff x="2484" y="2575"/>
              <a:chExt cx="6550" cy="3565"/>
            </a:xfrm>
          </p:grpSpPr>
          <p:sp>
            <p:nvSpPr>
              <p:cNvPr id="68" name="Freeform 3">
                <a:extLst>
                  <a:ext uri="{FF2B5EF4-FFF2-40B4-BE49-F238E27FC236}">
                    <a16:creationId xmlns:a16="http://schemas.microsoft.com/office/drawing/2014/main" id="{306B7C4B-DD7F-D1CB-370F-FA6D44CB6F0B}"/>
                  </a:ext>
                </a:extLst>
              </p:cNvPr>
              <p:cNvSpPr>
                <a:spLocks/>
              </p:cNvSpPr>
              <p:nvPr/>
            </p:nvSpPr>
            <p:spPr bwMode="auto">
              <a:xfrm>
                <a:off x="2484" y="2575"/>
                <a:ext cx="6550" cy="3060"/>
              </a:xfrm>
              <a:custGeom>
                <a:avLst/>
                <a:gdLst>
                  <a:gd name="T0" fmla="*/ 5842 w 6550"/>
                  <a:gd name="T1" fmla="*/ 2961 h 3060"/>
                  <a:gd name="T2" fmla="*/ 6154 w 6550"/>
                  <a:gd name="T3" fmla="*/ 2921 h 3060"/>
                  <a:gd name="T4" fmla="*/ 6454 w 6550"/>
                  <a:gd name="T5" fmla="*/ 2796 h 3060"/>
                  <a:gd name="T6" fmla="*/ 6534 w 6550"/>
                  <a:gd name="T7" fmla="*/ 2546 h 3060"/>
                  <a:gd name="T8" fmla="*/ 6548 w 6550"/>
                  <a:gd name="T9" fmla="*/ 1287 h 3060"/>
                  <a:gd name="T10" fmla="*/ 6544 w 6550"/>
                  <a:gd name="T11" fmla="*/ 867 h 3060"/>
                  <a:gd name="T12" fmla="*/ 6396 w 6550"/>
                  <a:gd name="T13" fmla="*/ 301 h 3060"/>
                  <a:gd name="T14" fmla="*/ 5932 w 6550"/>
                  <a:gd name="T15" fmla="*/ 23 h 3060"/>
                  <a:gd name="T16" fmla="*/ 4492 w 6550"/>
                  <a:gd name="T17" fmla="*/ 25 h 3060"/>
                  <a:gd name="T18" fmla="*/ 2087 w 6550"/>
                  <a:gd name="T19" fmla="*/ 11 h 3060"/>
                  <a:gd name="T20" fmla="*/ 626 w 6550"/>
                  <a:gd name="T21" fmla="*/ 0 h 3060"/>
                  <a:gd name="T22" fmla="*/ 177 w 6550"/>
                  <a:gd name="T23" fmla="*/ 170 h 3060"/>
                  <a:gd name="T24" fmla="*/ 3 w 6550"/>
                  <a:gd name="T25" fmla="*/ 851 h 3060"/>
                  <a:gd name="T26" fmla="*/ 14 w 6550"/>
                  <a:gd name="T27" fmla="*/ 2705 h 3060"/>
                  <a:gd name="T28" fmla="*/ 154 w 6550"/>
                  <a:gd name="T29" fmla="*/ 2980 h 3060"/>
                  <a:gd name="T30" fmla="*/ 939 w 6550"/>
                  <a:gd name="T31" fmla="*/ 2985 h 3060"/>
                  <a:gd name="T32" fmla="*/ 1110 w 6550"/>
                  <a:gd name="T33" fmla="*/ 2987 h 3060"/>
                  <a:gd name="T34" fmla="*/ 1202 w 6550"/>
                  <a:gd name="T35" fmla="*/ 2993 h 3060"/>
                  <a:gd name="T36" fmla="*/ 1186 w 6550"/>
                  <a:gd name="T37" fmla="*/ 2923 h 3060"/>
                  <a:gd name="T38" fmla="*/ 1220 w 6550"/>
                  <a:gd name="T39" fmla="*/ 2703 h 3060"/>
                  <a:gd name="T40" fmla="*/ 1310 w 6550"/>
                  <a:gd name="T41" fmla="*/ 2587 h 3060"/>
                  <a:gd name="T42" fmla="*/ 1692 w 6550"/>
                  <a:gd name="T43" fmla="*/ 2427 h 3060"/>
                  <a:gd name="T44" fmla="*/ 2026 w 6550"/>
                  <a:gd name="T45" fmla="*/ 2669 h 3060"/>
                  <a:gd name="T46" fmla="*/ 2096 w 6550"/>
                  <a:gd name="T47" fmla="*/ 2869 h 3060"/>
                  <a:gd name="T48" fmla="*/ 2118 w 6550"/>
                  <a:gd name="T49" fmla="*/ 2955 h 3060"/>
                  <a:gd name="T50" fmla="*/ 2499 w 6550"/>
                  <a:gd name="T51" fmla="*/ 2955 h 3060"/>
                  <a:gd name="T52" fmla="*/ 4486 w 6550"/>
                  <a:gd name="T53" fmla="*/ 2959 h 3060"/>
                  <a:gd name="T54" fmla="*/ 4536 w 6550"/>
                  <a:gd name="T55" fmla="*/ 2961 h 3060"/>
                  <a:gd name="T56" fmla="*/ 4578 w 6550"/>
                  <a:gd name="T57" fmla="*/ 2677 h 3060"/>
                  <a:gd name="T58" fmla="*/ 4778 w 6550"/>
                  <a:gd name="T59" fmla="*/ 2439 h 3060"/>
                  <a:gd name="T60" fmla="*/ 5062 w 6550"/>
                  <a:gd name="T61" fmla="*/ 2409 h 3060"/>
                  <a:gd name="T62" fmla="*/ 5326 w 6550"/>
                  <a:gd name="T63" fmla="*/ 2551 h 3060"/>
                  <a:gd name="T64" fmla="*/ 5472 w 6550"/>
                  <a:gd name="T65" fmla="*/ 2809 h 3060"/>
                  <a:gd name="T66" fmla="*/ 5494 w 6550"/>
                  <a:gd name="T67" fmla="*/ 2959 h 3060"/>
                  <a:gd name="T68" fmla="*/ 5842 w 6550"/>
                  <a:gd name="T69" fmla="*/ 2961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50" h="3060">
                    <a:moveTo>
                      <a:pt x="5842" y="2961"/>
                    </a:moveTo>
                    <a:cubicBezTo>
                      <a:pt x="5954" y="2954"/>
                      <a:pt x="6052" y="2948"/>
                      <a:pt x="6154" y="2921"/>
                    </a:cubicBezTo>
                    <a:cubicBezTo>
                      <a:pt x="6256" y="2894"/>
                      <a:pt x="6391" y="2858"/>
                      <a:pt x="6454" y="2796"/>
                    </a:cubicBezTo>
                    <a:cubicBezTo>
                      <a:pt x="6517" y="2734"/>
                      <a:pt x="6518" y="2797"/>
                      <a:pt x="6534" y="2546"/>
                    </a:cubicBezTo>
                    <a:cubicBezTo>
                      <a:pt x="6550" y="2295"/>
                      <a:pt x="6546" y="1567"/>
                      <a:pt x="6548" y="1287"/>
                    </a:cubicBezTo>
                    <a:lnTo>
                      <a:pt x="6544" y="867"/>
                    </a:lnTo>
                    <a:cubicBezTo>
                      <a:pt x="6519" y="703"/>
                      <a:pt x="6498" y="442"/>
                      <a:pt x="6396" y="301"/>
                    </a:cubicBezTo>
                    <a:cubicBezTo>
                      <a:pt x="6294" y="160"/>
                      <a:pt x="6249" y="69"/>
                      <a:pt x="5932" y="23"/>
                    </a:cubicBezTo>
                    <a:lnTo>
                      <a:pt x="4492" y="25"/>
                    </a:lnTo>
                    <a:lnTo>
                      <a:pt x="2087" y="11"/>
                    </a:lnTo>
                    <a:lnTo>
                      <a:pt x="626" y="0"/>
                    </a:lnTo>
                    <a:cubicBezTo>
                      <a:pt x="308" y="27"/>
                      <a:pt x="281" y="28"/>
                      <a:pt x="177" y="170"/>
                    </a:cubicBezTo>
                    <a:cubicBezTo>
                      <a:pt x="73" y="312"/>
                      <a:pt x="30" y="429"/>
                      <a:pt x="3" y="851"/>
                    </a:cubicBezTo>
                    <a:lnTo>
                      <a:pt x="14" y="2705"/>
                    </a:lnTo>
                    <a:cubicBezTo>
                      <a:pt x="39" y="3060"/>
                      <a:pt x="0" y="2933"/>
                      <a:pt x="154" y="2980"/>
                    </a:cubicBezTo>
                    <a:lnTo>
                      <a:pt x="939" y="2985"/>
                    </a:lnTo>
                    <a:lnTo>
                      <a:pt x="1110" y="2987"/>
                    </a:lnTo>
                    <a:lnTo>
                      <a:pt x="1202" y="2993"/>
                    </a:lnTo>
                    <a:lnTo>
                      <a:pt x="1186" y="2923"/>
                    </a:lnTo>
                    <a:lnTo>
                      <a:pt x="1220" y="2703"/>
                    </a:lnTo>
                    <a:lnTo>
                      <a:pt x="1310" y="2587"/>
                    </a:lnTo>
                    <a:cubicBezTo>
                      <a:pt x="1389" y="2541"/>
                      <a:pt x="1573" y="2413"/>
                      <a:pt x="1692" y="2427"/>
                    </a:cubicBezTo>
                    <a:cubicBezTo>
                      <a:pt x="1811" y="2441"/>
                      <a:pt x="1959" y="2595"/>
                      <a:pt x="2026" y="2669"/>
                    </a:cubicBezTo>
                    <a:cubicBezTo>
                      <a:pt x="2093" y="2743"/>
                      <a:pt x="2081" y="2821"/>
                      <a:pt x="2096" y="2869"/>
                    </a:cubicBezTo>
                    <a:cubicBezTo>
                      <a:pt x="2111" y="2917"/>
                      <a:pt x="2051" y="2941"/>
                      <a:pt x="2118" y="2955"/>
                    </a:cubicBezTo>
                    <a:lnTo>
                      <a:pt x="2499" y="2955"/>
                    </a:lnTo>
                    <a:cubicBezTo>
                      <a:pt x="2894" y="2956"/>
                      <a:pt x="4147" y="2958"/>
                      <a:pt x="4486" y="2959"/>
                    </a:cubicBezTo>
                    <a:lnTo>
                      <a:pt x="4536" y="2961"/>
                    </a:lnTo>
                    <a:cubicBezTo>
                      <a:pt x="4551" y="2914"/>
                      <a:pt x="4538" y="2764"/>
                      <a:pt x="4578" y="2677"/>
                    </a:cubicBezTo>
                    <a:cubicBezTo>
                      <a:pt x="4618" y="2590"/>
                      <a:pt x="4697" y="2484"/>
                      <a:pt x="4778" y="2439"/>
                    </a:cubicBezTo>
                    <a:cubicBezTo>
                      <a:pt x="4859" y="2394"/>
                      <a:pt x="4971" y="2390"/>
                      <a:pt x="5062" y="2409"/>
                    </a:cubicBezTo>
                    <a:cubicBezTo>
                      <a:pt x="5153" y="2428"/>
                      <a:pt x="5258" y="2484"/>
                      <a:pt x="5326" y="2551"/>
                    </a:cubicBezTo>
                    <a:cubicBezTo>
                      <a:pt x="5394" y="2618"/>
                      <a:pt x="5444" y="2741"/>
                      <a:pt x="5472" y="2809"/>
                    </a:cubicBezTo>
                    <a:lnTo>
                      <a:pt x="5494" y="2959"/>
                    </a:lnTo>
                    <a:cubicBezTo>
                      <a:pt x="5556" y="2984"/>
                      <a:pt x="5770" y="2961"/>
                      <a:pt x="5842" y="2961"/>
                    </a:cubicBezTo>
                    <a:close/>
                  </a:path>
                </a:pathLst>
              </a:custGeom>
              <a:solidFill>
                <a:srgbClr val="990099"/>
              </a:solidFill>
              <a:ln>
                <a:noFill/>
              </a:ln>
              <a:extLst>
                <a:ext uri="{91240B29-F687-4F45-9708-019B960494DF}">
                  <a14:hiddenLine xmlns:a14="http://schemas.microsoft.com/office/drawing/2010/main" w="9525">
                    <a:solidFill>
                      <a:srgbClr val="FF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Oval 4">
                <a:extLst>
                  <a:ext uri="{FF2B5EF4-FFF2-40B4-BE49-F238E27FC236}">
                    <a16:creationId xmlns:a16="http://schemas.microsoft.com/office/drawing/2014/main" id="{FE9AF177-DA19-4486-D700-A444F12F4599}"/>
                  </a:ext>
                </a:extLst>
              </p:cNvPr>
              <p:cNvSpPr>
                <a:spLocks noChangeArrowheads="1"/>
              </p:cNvSpPr>
              <p:nvPr/>
            </p:nvSpPr>
            <p:spPr bwMode="auto">
              <a:xfrm flipH="1">
                <a:off x="3727" y="5049"/>
                <a:ext cx="795" cy="795"/>
              </a:xfrm>
              <a:prstGeom prst="ellipse">
                <a:avLst/>
              </a:prstGeom>
              <a:solidFill>
                <a:srgbClr val="000000"/>
              </a:solidFill>
              <a:ln>
                <a:noFill/>
              </a:ln>
              <a:extLst>
                <a:ext uri="{91240B29-F687-4F45-9708-019B960494DF}">
                  <a14:hiddenLine xmlns:a14="http://schemas.microsoft.com/office/drawing/2010/main" w="9525">
                    <a:solidFill>
                      <a:srgbClr val="77206D"/>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Oval 5">
                <a:extLst>
                  <a:ext uri="{FF2B5EF4-FFF2-40B4-BE49-F238E27FC236}">
                    <a16:creationId xmlns:a16="http://schemas.microsoft.com/office/drawing/2014/main" id="{17DA4D24-E86E-12B8-E188-FC1C3A9A861B}"/>
                  </a:ext>
                </a:extLst>
              </p:cNvPr>
              <p:cNvSpPr>
                <a:spLocks noChangeArrowheads="1"/>
              </p:cNvSpPr>
              <p:nvPr/>
            </p:nvSpPr>
            <p:spPr bwMode="auto">
              <a:xfrm flipH="1">
                <a:off x="7078" y="5055"/>
                <a:ext cx="795" cy="7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AutoShape 6">
                <a:extLst>
                  <a:ext uri="{FF2B5EF4-FFF2-40B4-BE49-F238E27FC236}">
                    <a16:creationId xmlns:a16="http://schemas.microsoft.com/office/drawing/2014/main" id="{16ABDB79-0453-5967-CF05-D0F42F0107FF}"/>
                  </a:ext>
                </a:extLst>
              </p:cNvPr>
              <p:cNvSpPr>
                <a:spLocks noChangeArrowheads="1"/>
              </p:cNvSpPr>
              <p:nvPr/>
            </p:nvSpPr>
            <p:spPr bwMode="auto">
              <a:xfrm flipH="1">
                <a:off x="7299" y="2806"/>
                <a:ext cx="624"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7">
                <a:extLst>
                  <a:ext uri="{FF2B5EF4-FFF2-40B4-BE49-F238E27FC236}">
                    <a16:creationId xmlns:a16="http://schemas.microsoft.com/office/drawing/2014/main" id="{0288D6DC-19AC-3FB1-33A0-CC2465F9741B}"/>
                  </a:ext>
                </a:extLst>
              </p:cNvPr>
              <p:cNvSpPr>
                <a:spLocks/>
              </p:cNvSpPr>
              <p:nvPr/>
            </p:nvSpPr>
            <p:spPr bwMode="auto">
              <a:xfrm flipH="1">
                <a:off x="8030" y="2806"/>
                <a:ext cx="691" cy="430"/>
              </a:xfrm>
              <a:custGeom>
                <a:avLst/>
                <a:gdLst>
                  <a:gd name="T0" fmla="*/ 496 w 496"/>
                  <a:gd name="T1" fmla="*/ 0 h 430"/>
                  <a:gd name="T2" fmla="*/ 186 w 496"/>
                  <a:gd name="T3" fmla="*/ 0 h 430"/>
                  <a:gd name="T4" fmla="*/ 62 w 496"/>
                  <a:gd name="T5" fmla="*/ 98 h 430"/>
                  <a:gd name="T6" fmla="*/ 6 w 496"/>
                  <a:gd name="T7" fmla="*/ 316 h 430"/>
                  <a:gd name="T8" fmla="*/ 0 w 496"/>
                  <a:gd name="T9" fmla="*/ 422 h 430"/>
                  <a:gd name="T10" fmla="*/ 146 w 496"/>
                  <a:gd name="T11" fmla="*/ 430 h 430"/>
                  <a:gd name="T12" fmla="*/ 496 w 496"/>
                  <a:gd name="T13" fmla="*/ 430 h 430"/>
                  <a:gd name="T14" fmla="*/ 496 w 496"/>
                  <a:gd name="T15" fmla="*/ 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30">
                    <a:moveTo>
                      <a:pt x="496" y="0"/>
                    </a:moveTo>
                    <a:lnTo>
                      <a:pt x="186" y="0"/>
                    </a:lnTo>
                    <a:cubicBezTo>
                      <a:pt x="114" y="16"/>
                      <a:pt x="92" y="45"/>
                      <a:pt x="62" y="98"/>
                    </a:cubicBezTo>
                    <a:cubicBezTo>
                      <a:pt x="32" y="151"/>
                      <a:pt x="16" y="262"/>
                      <a:pt x="6" y="316"/>
                    </a:cubicBezTo>
                    <a:lnTo>
                      <a:pt x="0" y="422"/>
                    </a:lnTo>
                    <a:lnTo>
                      <a:pt x="146" y="430"/>
                    </a:lnTo>
                    <a:lnTo>
                      <a:pt x="496" y="430"/>
                    </a:lnTo>
                    <a:lnTo>
                      <a:pt x="496" y="0"/>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AutoShape 8">
                <a:extLst>
                  <a:ext uri="{FF2B5EF4-FFF2-40B4-BE49-F238E27FC236}">
                    <a16:creationId xmlns:a16="http://schemas.microsoft.com/office/drawing/2014/main" id="{8E8DB51C-4E2B-F673-8F53-7C3517F2412C}"/>
                  </a:ext>
                </a:extLst>
              </p:cNvPr>
              <p:cNvSpPr>
                <a:spLocks noChangeArrowheads="1"/>
              </p:cNvSpPr>
              <p:nvPr/>
            </p:nvSpPr>
            <p:spPr bwMode="auto">
              <a:xfrm flipH="1">
                <a:off x="6486" y="2806"/>
                <a:ext cx="70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AutoShape 9">
                <a:extLst>
                  <a:ext uri="{FF2B5EF4-FFF2-40B4-BE49-F238E27FC236}">
                    <a16:creationId xmlns:a16="http://schemas.microsoft.com/office/drawing/2014/main" id="{7EF32FDD-9ED6-5FDD-0DD8-15A35A8705CA}"/>
                  </a:ext>
                </a:extLst>
              </p:cNvPr>
              <p:cNvSpPr>
                <a:spLocks noChangeArrowheads="1"/>
              </p:cNvSpPr>
              <p:nvPr/>
            </p:nvSpPr>
            <p:spPr bwMode="auto">
              <a:xfrm flipH="1">
                <a:off x="5549" y="2810"/>
                <a:ext cx="830"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AutoShape 10">
                <a:extLst>
                  <a:ext uri="{FF2B5EF4-FFF2-40B4-BE49-F238E27FC236}">
                    <a16:creationId xmlns:a16="http://schemas.microsoft.com/office/drawing/2014/main" id="{0F852912-498B-AC46-4565-2A63012DA0F9}"/>
                  </a:ext>
                </a:extLst>
              </p:cNvPr>
              <p:cNvSpPr>
                <a:spLocks noChangeArrowheads="1"/>
              </p:cNvSpPr>
              <p:nvPr/>
            </p:nvSpPr>
            <p:spPr bwMode="auto">
              <a:xfrm flipH="1">
                <a:off x="4782" y="2810"/>
                <a:ext cx="648"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AutoShape 11">
                <a:extLst>
                  <a:ext uri="{FF2B5EF4-FFF2-40B4-BE49-F238E27FC236}">
                    <a16:creationId xmlns:a16="http://schemas.microsoft.com/office/drawing/2014/main" id="{B1D3A15D-6DB3-122D-FC32-9A3810EFC2DD}"/>
                  </a:ext>
                </a:extLst>
              </p:cNvPr>
              <p:cNvSpPr>
                <a:spLocks noChangeArrowheads="1"/>
              </p:cNvSpPr>
              <p:nvPr/>
            </p:nvSpPr>
            <p:spPr bwMode="auto">
              <a:xfrm flipH="1">
                <a:off x="3996" y="2806"/>
                <a:ext cx="666" cy="430"/>
              </a:xfrm>
              <a:prstGeom prst="roundRect">
                <a:avLst>
                  <a:gd name="adj" fmla="val 9769"/>
                </a:avLst>
              </a:pr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2">
                <a:extLst>
                  <a:ext uri="{FF2B5EF4-FFF2-40B4-BE49-F238E27FC236}">
                    <a16:creationId xmlns:a16="http://schemas.microsoft.com/office/drawing/2014/main" id="{010F011B-ACE1-4AA5-361C-48EA4BD3C8CA}"/>
                  </a:ext>
                </a:extLst>
              </p:cNvPr>
              <p:cNvSpPr>
                <a:spLocks/>
              </p:cNvSpPr>
              <p:nvPr/>
            </p:nvSpPr>
            <p:spPr bwMode="auto">
              <a:xfrm flipH="1">
                <a:off x="2647" y="2804"/>
                <a:ext cx="1268" cy="432"/>
              </a:xfrm>
              <a:custGeom>
                <a:avLst/>
                <a:gdLst>
                  <a:gd name="T0" fmla="*/ 6 w 1268"/>
                  <a:gd name="T1" fmla="*/ 6 h 432"/>
                  <a:gd name="T2" fmla="*/ 0 w 1268"/>
                  <a:gd name="T3" fmla="*/ 432 h 432"/>
                  <a:gd name="T4" fmla="*/ 1212 w 1268"/>
                  <a:gd name="T5" fmla="*/ 418 h 432"/>
                  <a:gd name="T6" fmla="*/ 1268 w 1268"/>
                  <a:gd name="T7" fmla="*/ 416 h 432"/>
                  <a:gd name="T8" fmla="*/ 1148 w 1268"/>
                  <a:gd name="T9" fmla="*/ 124 h 432"/>
                  <a:gd name="T10" fmla="*/ 880 w 1268"/>
                  <a:gd name="T11" fmla="*/ 0 h 432"/>
                  <a:gd name="T12" fmla="*/ 6 w 1268"/>
                  <a:gd name="T13" fmla="*/ 6 h 432"/>
                </a:gdLst>
                <a:ahLst/>
                <a:cxnLst>
                  <a:cxn ang="0">
                    <a:pos x="T0" y="T1"/>
                  </a:cxn>
                  <a:cxn ang="0">
                    <a:pos x="T2" y="T3"/>
                  </a:cxn>
                  <a:cxn ang="0">
                    <a:pos x="T4" y="T5"/>
                  </a:cxn>
                  <a:cxn ang="0">
                    <a:pos x="T6" y="T7"/>
                  </a:cxn>
                  <a:cxn ang="0">
                    <a:pos x="T8" y="T9"/>
                  </a:cxn>
                  <a:cxn ang="0">
                    <a:pos x="T10" y="T11"/>
                  </a:cxn>
                  <a:cxn ang="0">
                    <a:pos x="T12" y="T13"/>
                  </a:cxn>
                </a:cxnLst>
                <a:rect l="0" t="0" r="r" b="b"/>
                <a:pathLst>
                  <a:path w="1268" h="432">
                    <a:moveTo>
                      <a:pt x="6" y="6"/>
                    </a:moveTo>
                    <a:lnTo>
                      <a:pt x="0" y="432"/>
                    </a:lnTo>
                    <a:lnTo>
                      <a:pt x="1212" y="418"/>
                    </a:lnTo>
                    <a:lnTo>
                      <a:pt x="1268" y="416"/>
                    </a:lnTo>
                    <a:cubicBezTo>
                      <a:pt x="1257" y="367"/>
                      <a:pt x="1213" y="193"/>
                      <a:pt x="1148" y="124"/>
                    </a:cubicBezTo>
                    <a:cubicBezTo>
                      <a:pt x="1083" y="55"/>
                      <a:pt x="1070" y="20"/>
                      <a:pt x="880" y="0"/>
                    </a:cubicBez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AutoShape 13">
                <a:extLst>
                  <a:ext uri="{FF2B5EF4-FFF2-40B4-BE49-F238E27FC236}">
                    <a16:creationId xmlns:a16="http://schemas.microsoft.com/office/drawing/2014/main" id="{10BF498E-462F-F568-900E-F4D0086C9618}"/>
                  </a:ext>
                </a:extLst>
              </p:cNvPr>
              <p:cNvSpPr>
                <a:spLocks noChangeArrowheads="1"/>
              </p:cNvSpPr>
              <p:nvPr/>
            </p:nvSpPr>
            <p:spPr bwMode="auto">
              <a:xfrm rot="21405598" flipH="1">
                <a:off x="3633" y="4970"/>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AutoShape 14">
                <a:extLst>
                  <a:ext uri="{FF2B5EF4-FFF2-40B4-BE49-F238E27FC236}">
                    <a16:creationId xmlns:a16="http://schemas.microsoft.com/office/drawing/2014/main" id="{9262F8D0-24A3-F6E2-8D7F-05DE92A2A39B}"/>
                  </a:ext>
                </a:extLst>
              </p:cNvPr>
              <p:cNvSpPr>
                <a:spLocks noChangeArrowheads="1"/>
              </p:cNvSpPr>
              <p:nvPr/>
            </p:nvSpPr>
            <p:spPr bwMode="auto">
              <a:xfrm flipH="1">
                <a:off x="8030" y="3835"/>
                <a:ext cx="69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AutoShape 15">
                <a:extLst>
                  <a:ext uri="{FF2B5EF4-FFF2-40B4-BE49-F238E27FC236}">
                    <a16:creationId xmlns:a16="http://schemas.microsoft.com/office/drawing/2014/main" id="{1EAB992E-B1BA-EDE4-7B90-0C2127346D45}"/>
                  </a:ext>
                </a:extLst>
              </p:cNvPr>
              <p:cNvSpPr>
                <a:spLocks noChangeArrowheads="1"/>
              </p:cNvSpPr>
              <p:nvPr/>
            </p:nvSpPr>
            <p:spPr bwMode="auto">
              <a:xfrm flipH="1">
                <a:off x="7278" y="3835"/>
                <a:ext cx="645"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AutoShape 16">
                <a:extLst>
                  <a:ext uri="{FF2B5EF4-FFF2-40B4-BE49-F238E27FC236}">
                    <a16:creationId xmlns:a16="http://schemas.microsoft.com/office/drawing/2014/main" id="{1E5C6877-186F-3032-1F66-D1A0BFFB1EA9}"/>
                  </a:ext>
                </a:extLst>
              </p:cNvPr>
              <p:cNvSpPr>
                <a:spLocks noChangeArrowheads="1"/>
              </p:cNvSpPr>
              <p:nvPr/>
            </p:nvSpPr>
            <p:spPr bwMode="auto">
              <a:xfrm flipH="1">
                <a:off x="6470" y="3835"/>
                <a:ext cx="702"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AutoShape 17">
                <a:extLst>
                  <a:ext uri="{FF2B5EF4-FFF2-40B4-BE49-F238E27FC236}">
                    <a16:creationId xmlns:a16="http://schemas.microsoft.com/office/drawing/2014/main" id="{95E6FE8B-7F55-D7E4-DF4A-168D45ADB7A7}"/>
                  </a:ext>
                </a:extLst>
              </p:cNvPr>
              <p:cNvSpPr>
                <a:spLocks noChangeArrowheads="1"/>
              </p:cNvSpPr>
              <p:nvPr/>
            </p:nvSpPr>
            <p:spPr bwMode="auto">
              <a:xfrm flipH="1">
                <a:off x="5542" y="3835"/>
                <a:ext cx="830"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AutoShape 18">
                <a:extLst>
                  <a:ext uri="{FF2B5EF4-FFF2-40B4-BE49-F238E27FC236}">
                    <a16:creationId xmlns:a16="http://schemas.microsoft.com/office/drawing/2014/main" id="{5CA58E38-7738-813A-3AAC-8EF4E504F547}"/>
                  </a:ext>
                </a:extLst>
              </p:cNvPr>
              <p:cNvSpPr>
                <a:spLocks noChangeArrowheads="1"/>
              </p:cNvSpPr>
              <p:nvPr/>
            </p:nvSpPr>
            <p:spPr bwMode="auto">
              <a:xfrm flipH="1">
                <a:off x="4782"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AutoShape 19">
                <a:extLst>
                  <a:ext uri="{FF2B5EF4-FFF2-40B4-BE49-F238E27FC236}">
                    <a16:creationId xmlns:a16="http://schemas.microsoft.com/office/drawing/2014/main" id="{D4152D46-F0A4-7C20-2636-9E357EE259F4}"/>
                  </a:ext>
                </a:extLst>
              </p:cNvPr>
              <p:cNvSpPr>
                <a:spLocks noChangeArrowheads="1"/>
              </p:cNvSpPr>
              <p:nvPr/>
            </p:nvSpPr>
            <p:spPr bwMode="auto">
              <a:xfrm flipH="1">
                <a:off x="4001" y="3830"/>
                <a:ext cx="651"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AutoShape 20">
                <a:extLst>
                  <a:ext uri="{FF2B5EF4-FFF2-40B4-BE49-F238E27FC236}">
                    <a16:creationId xmlns:a16="http://schemas.microsoft.com/office/drawing/2014/main" id="{AA810E3A-7502-C2BA-D5F0-6F70C22B4DAB}"/>
                  </a:ext>
                </a:extLst>
              </p:cNvPr>
              <p:cNvSpPr>
                <a:spLocks noChangeArrowheads="1"/>
              </p:cNvSpPr>
              <p:nvPr/>
            </p:nvSpPr>
            <p:spPr bwMode="auto">
              <a:xfrm flipH="1">
                <a:off x="3433" y="3830"/>
                <a:ext cx="468" cy="650"/>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AutoShape 21">
                <a:extLst>
                  <a:ext uri="{FF2B5EF4-FFF2-40B4-BE49-F238E27FC236}">
                    <a16:creationId xmlns:a16="http://schemas.microsoft.com/office/drawing/2014/main" id="{7CE997D0-7B9C-B7FD-1248-8C8907E3C997}"/>
                  </a:ext>
                </a:extLst>
              </p:cNvPr>
              <p:cNvSpPr>
                <a:spLocks noChangeArrowheads="1"/>
              </p:cNvSpPr>
              <p:nvPr/>
            </p:nvSpPr>
            <p:spPr bwMode="auto">
              <a:xfrm flipH="1">
                <a:off x="2850" y="3813"/>
                <a:ext cx="468" cy="1555"/>
              </a:xfrm>
              <a:prstGeom prst="roundRect">
                <a:avLst>
                  <a:gd name="adj" fmla="val 12245"/>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2">
                <a:extLst>
                  <a:ext uri="{FF2B5EF4-FFF2-40B4-BE49-F238E27FC236}">
                    <a16:creationId xmlns:a16="http://schemas.microsoft.com/office/drawing/2014/main" id="{E1023A6A-FB95-2B54-DDB3-20DA494B3FCB}"/>
                  </a:ext>
                </a:extLst>
              </p:cNvPr>
              <p:cNvSpPr>
                <a:spLocks/>
              </p:cNvSpPr>
              <p:nvPr/>
            </p:nvSpPr>
            <p:spPr bwMode="auto">
              <a:xfrm flipH="1">
                <a:off x="2568" y="3662"/>
                <a:ext cx="140" cy="1524"/>
              </a:xfrm>
              <a:custGeom>
                <a:avLst/>
                <a:gdLst>
                  <a:gd name="T0" fmla="*/ 120 w 140"/>
                  <a:gd name="T1" fmla="*/ 2 h 1524"/>
                  <a:gd name="T2" fmla="*/ 0 w 140"/>
                  <a:gd name="T3" fmla="*/ 180 h 1524"/>
                  <a:gd name="T4" fmla="*/ 2 w 140"/>
                  <a:gd name="T5" fmla="*/ 808 h 1524"/>
                  <a:gd name="T6" fmla="*/ 0 w 140"/>
                  <a:gd name="T7" fmla="*/ 1146 h 1524"/>
                  <a:gd name="T8" fmla="*/ 2 w 140"/>
                  <a:gd name="T9" fmla="*/ 1144 h 1524"/>
                  <a:gd name="T10" fmla="*/ 6 w 140"/>
                  <a:gd name="T11" fmla="*/ 1340 h 1524"/>
                  <a:gd name="T12" fmla="*/ 132 w 140"/>
                  <a:gd name="T13" fmla="*/ 1426 h 1524"/>
                  <a:gd name="T14" fmla="*/ 128 w 140"/>
                  <a:gd name="T15" fmla="*/ 754 h 1524"/>
                  <a:gd name="T16" fmla="*/ 140 w 140"/>
                  <a:gd name="T17" fmla="*/ 0 h 1524"/>
                  <a:gd name="T18" fmla="*/ 120 w 140"/>
                  <a:gd name="T19" fmla="*/ 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24">
                    <a:moveTo>
                      <a:pt x="120" y="2"/>
                    </a:moveTo>
                    <a:cubicBezTo>
                      <a:pt x="86" y="32"/>
                      <a:pt x="20" y="46"/>
                      <a:pt x="0" y="180"/>
                    </a:cubicBezTo>
                    <a:lnTo>
                      <a:pt x="2" y="808"/>
                    </a:lnTo>
                    <a:lnTo>
                      <a:pt x="0" y="1146"/>
                    </a:lnTo>
                    <a:lnTo>
                      <a:pt x="2" y="1144"/>
                    </a:lnTo>
                    <a:lnTo>
                      <a:pt x="6" y="1340"/>
                    </a:lnTo>
                    <a:cubicBezTo>
                      <a:pt x="28" y="1387"/>
                      <a:pt x="112" y="1524"/>
                      <a:pt x="132" y="1426"/>
                    </a:cubicBezTo>
                    <a:lnTo>
                      <a:pt x="128" y="754"/>
                    </a:lnTo>
                    <a:lnTo>
                      <a:pt x="140" y="0"/>
                    </a:lnTo>
                    <a:lnTo>
                      <a:pt x="120" y="2"/>
                    </a:lnTo>
                    <a:close/>
                  </a:path>
                </a:pathLst>
              </a:custGeom>
              <a:solidFill>
                <a:srgbClr val="FFFFFF"/>
              </a:solidFill>
              <a:ln>
                <a:noFill/>
              </a:ln>
              <a:extLst>
                <a:ext uri="{91240B29-F687-4F45-9708-019B960494DF}">
                  <a14:hiddenLine xmlns:a14="http://schemas.microsoft.com/office/drawing/2010/main" w="9525">
                    <a:solidFill>
                      <a:srgbClr val="FFFF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Oval 23">
                <a:extLst>
                  <a:ext uri="{FF2B5EF4-FFF2-40B4-BE49-F238E27FC236}">
                    <a16:creationId xmlns:a16="http://schemas.microsoft.com/office/drawing/2014/main" id="{BBAD1FA0-5CE9-9913-2AF9-D6B2DD6DDDE4}"/>
                  </a:ext>
                </a:extLst>
              </p:cNvPr>
              <p:cNvSpPr>
                <a:spLocks noChangeArrowheads="1"/>
              </p:cNvSpPr>
              <p:nvPr/>
            </p:nvSpPr>
            <p:spPr bwMode="auto">
              <a:xfrm flipH="1">
                <a:off x="7333" y="5309"/>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Oval 24">
                <a:extLst>
                  <a:ext uri="{FF2B5EF4-FFF2-40B4-BE49-F238E27FC236}">
                    <a16:creationId xmlns:a16="http://schemas.microsoft.com/office/drawing/2014/main" id="{38F7B83C-9036-CA2B-25A0-A6A5D94D3750}"/>
                  </a:ext>
                </a:extLst>
              </p:cNvPr>
              <p:cNvSpPr>
                <a:spLocks noChangeArrowheads="1"/>
              </p:cNvSpPr>
              <p:nvPr/>
            </p:nvSpPr>
            <p:spPr bwMode="auto">
              <a:xfrm flipH="1">
                <a:off x="3971" y="5291"/>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AutoShape 25">
                <a:extLst>
                  <a:ext uri="{FF2B5EF4-FFF2-40B4-BE49-F238E27FC236}">
                    <a16:creationId xmlns:a16="http://schemas.microsoft.com/office/drawing/2014/main" id="{32A61B32-2B54-1657-054E-AF0FDFBD4583}"/>
                  </a:ext>
                </a:extLst>
              </p:cNvPr>
              <p:cNvSpPr>
                <a:spLocks noChangeArrowheads="1"/>
              </p:cNvSpPr>
              <p:nvPr/>
            </p:nvSpPr>
            <p:spPr bwMode="auto">
              <a:xfrm rot="21405598" flipH="1">
                <a:off x="6983" y="4926"/>
                <a:ext cx="989" cy="1170"/>
              </a:xfrm>
              <a:custGeom>
                <a:avLst/>
                <a:gdLst>
                  <a:gd name="G0" fmla="+- 9541 0 0"/>
                  <a:gd name="G1" fmla="+- 11737051 0 0"/>
                  <a:gd name="G2" fmla="+- 0 0 11737051"/>
                  <a:gd name="T0" fmla="*/ 0 256 1"/>
                  <a:gd name="T1" fmla="*/ 180 256 1"/>
                  <a:gd name="G3" fmla="+- 11737051 T0 T1"/>
                  <a:gd name="T2" fmla="*/ 0 256 1"/>
                  <a:gd name="T3" fmla="*/ 90 256 1"/>
                  <a:gd name="G4" fmla="+- 11737051 T2 T3"/>
                  <a:gd name="G5" fmla="*/ G4 2 1"/>
                  <a:gd name="T4" fmla="*/ 90 256 1"/>
                  <a:gd name="T5" fmla="*/ 0 256 1"/>
                  <a:gd name="G6" fmla="+- 11737051 T4 T5"/>
                  <a:gd name="G7" fmla="*/ G6 2 1"/>
                  <a:gd name="G8" fmla="abs 1173705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41"/>
                  <a:gd name="G18" fmla="*/ 9541 1 2"/>
                  <a:gd name="G19" fmla="+- G18 5400 0"/>
                  <a:gd name="G20" fmla="cos G19 11737051"/>
                  <a:gd name="G21" fmla="sin G19 11737051"/>
                  <a:gd name="G22" fmla="+- G20 10800 0"/>
                  <a:gd name="G23" fmla="+- G21 10800 0"/>
                  <a:gd name="G24" fmla="+- 10800 0 G20"/>
                  <a:gd name="G25" fmla="+- 9541 10800 0"/>
                  <a:gd name="G26" fmla="?: G9 G17 G25"/>
                  <a:gd name="G27" fmla="?: G9 0 21600"/>
                  <a:gd name="G28" fmla="cos 10800 11737051"/>
                  <a:gd name="G29" fmla="sin 10800 11737051"/>
                  <a:gd name="G30" fmla="sin 9541 11737051"/>
                  <a:gd name="G31" fmla="+- G28 10800 0"/>
                  <a:gd name="G32" fmla="+- G29 10800 0"/>
                  <a:gd name="G33" fmla="+- G30 10800 0"/>
                  <a:gd name="G34" fmla="?: G4 0 G31"/>
                  <a:gd name="G35" fmla="?: 11737051 G34 0"/>
                  <a:gd name="G36" fmla="?: G6 G35 G31"/>
                  <a:gd name="G37" fmla="+- 21600 0 G36"/>
                  <a:gd name="G38" fmla="?: G4 0 G33"/>
                  <a:gd name="G39" fmla="?: 11737051 G38 G32"/>
                  <a:gd name="G40" fmla="?: G6 G39 0"/>
                  <a:gd name="G41" fmla="?: G4 G32 21600"/>
                  <a:gd name="G42" fmla="?: G6 G41 G33"/>
                  <a:gd name="T12" fmla="*/ 10800 w 21600"/>
                  <a:gd name="T13" fmla="*/ 0 h 21600"/>
                  <a:gd name="T14" fmla="*/ 630 w 21600"/>
                  <a:gd name="T15" fmla="*/ 10960 h 21600"/>
                  <a:gd name="T16" fmla="*/ 10800 w 21600"/>
                  <a:gd name="T17" fmla="*/ 1259 h 21600"/>
                  <a:gd name="T18" fmla="*/ 20970 w 21600"/>
                  <a:gd name="T19" fmla="*/ 1096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60" y="10950"/>
                    </a:moveTo>
                    <a:cubicBezTo>
                      <a:pt x="1259" y="10900"/>
                      <a:pt x="1259" y="10850"/>
                      <a:pt x="1259" y="10800"/>
                    </a:cubicBezTo>
                    <a:cubicBezTo>
                      <a:pt x="1259" y="5530"/>
                      <a:pt x="5530" y="1259"/>
                      <a:pt x="10800" y="1259"/>
                    </a:cubicBezTo>
                    <a:cubicBezTo>
                      <a:pt x="16069" y="1259"/>
                      <a:pt x="20341" y="5530"/>
                      <a:pt x="20341" y="10800"/>
                    </a:cubicBezTo>
                    <a:cubicBezTo>
                      <a:pt x="20341" y="10850"/>
                      <a:pt x="20340" y="10900"/>
                      <a:pt x="20339" y="10950"/>
                    </a:cubicBezTo>
                    <a:lnTo>
                      <a:pt x="21598" y="10970"/>
                    </a:lnTo>
                    <a:cubicBezTo>
                      <a:pt x="21599" y="10913"/>
                      <a:pt x="21600" y="10856"/>
                      <a:pt x="21600" y="10800"/>
                    </a:cubicBezTo>
                    <a:cubicBezTo>
                      <a:pt x="21600" y="4835"/>
                      <a:pt x="16764" y="0"/>
                      <a:pt x="10800" y="0"/>
                    </a:cubicBezTo>
                    <a:cubicBezTo>
                      <a:pt x="4835" y="0"/>
                      <a:pt x="0" y="4835"/>
                      <a:pt x="0" y="10800"/>
                    </a:cubicBezTo>
                    <a:cubicBezTo>
                      <a:pt x="0" y="10856"/>
                      <a:pt x="0" y="10913"/>
                      <a:pt x="1" y="10970"/>
                    </a:cubicBezTo>
                    <a:close/>
                  </a:path>
                </a:pathLst>
              </a:custGeom>
              <a:solidFill>
                <a:srgbClr val="FFFFFF"/>
              </a:solidFill>
              <a:ln>
                <a:noFill/>
              </a:ln>
              <a:extLst>
                <a:ext uri="{91240B29-F687-4F45-9708-019B960494DF}">
                  <a14:hiddenLine xmlns:a14="http://schemas.microsoft.com/office/drawing/2010/main" w="9525">
                    <a:solidFill>
                      <a:srgbClr val="FFFF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pic>
        <p:nvPicPr>
          <p:cNvPr id="3076" name="Picture 4" descr="undefined">
            <a:hlinkClick r:id="rId2"/>
            <a:extLst>
              <a:ext uri="{FF2B5EF4-FFF2-40B4-BE49-F238E27FC236}">
                <a16:creationId xmlns:a16="http://schemas.microsoft.com/office/drawing/2014/main" id="{CBC6F338-EC73-EF7D-F017-919D3A0BBF63}"/>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6852398" y="622418"/>
            <a:ext cx="4856939" cy="436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51130157FCCE4DA9B1EB658F11DD09" ma:contentTypeVersion="3" ma:contentTypeDescription="Create a new document." ma:contentTypeScope="" ma:versionID="de11afe6b7a7d7073cc69e8465645b29">
  <xsd:schema xmlns:xsd="http://www.w3.org/2001/XMLSchema" xmlns:xs="http://www.w3.org/2001/XMLSchema" xmlns:p="http://schemas.microsoft.com/office/2006/metadata/properties" xmlns:ns2="dd079494-87ee-4132-8bea-0bc4d19a13c7" targetNamespace="http://schemas.microsoft.com/office/2006/metadata/properties" ma:root="true" ma:fieldsID="4de4703256a47de524b44ac62de47dcd" ns2:_="">
    <xsd:import namespace="dd079494-87ee-4132-8bea-0bc4d19a13c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79494-87ee-4132-8bea-0bc4d19a13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5B8E0D-27D6-430C-968E-F6656EA49492}">
  <ds:schemaRefs>
    <ds:schemaRef ds:uri="dd079494-87ee-4132-8bea-0bc4d19a13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520E6F-8083-4FF5-AAB9-0149E51D646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A75BDF7-4815-4C7B-AE57-9F6DFB45E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749</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Arial Rounded MT Bold</vt:lpstr>
      <vt:lpstr>Calibri</vt:lpstr>
      <vt:lpstr>Segoe UI</vt:lpstr>
      <vt:lpstr>Office Theme</vt:lpstr>
      <vt:lpstr>Famous and fabulous buses from fact and fiction.</vt:lpstr>
      <vt:lpstr>Stanislas Baudry Omnibus   </vt:lpstr>
      <vt:lpstr>London Bus </vt:lpstr>
      <vt:lpstr>Yellow School Bus </vt:lpstr>
      <vt:lpstr>Greyhound Bus </vt:lpstr>
      <vt:lpstr>Alabama City Bus </vt:lpstr>
      <vt:lpstr>Open Top Bus </vt:lpstr>
      <vt:lpstr>Party Bus </vt:lpstr>
      <vt:lpstr>Knight Bus </vt:lpstr>
      <vt:lpstr>Jedi Shuttle Bus </vt:lpstr>
      <vt:lpstr>Gus, the Dinosaur Bus </vt:lpstr>
      <vt:lpstr>Explore more about buses and share what you discover!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Bounds (Place)</dc:creator>
  <cp:lastModifiedBy>Anne Jordan (Corporate Services and Transformation)</cp:lastModifiedBy>
  <cp:revision>3</cp:revision>
  <dcterms:created xsi:type="dcterms:W3CDTF">2025-08-06T13:29:23Z</dcterms:created>
  <dcterms:modified xsi:type="dcterms:W3CDTF">2025-08-26T15:38:27Z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68904da-5dbb-4716-9521-7a682c6e8720_Enabled">
    <vt:lpwstr>true</vt:lpwstr>
  </property>
  <property fmtid="{D5CDD505-2E9C-101B-9397-08002B2CF9AE}" pid="3" name="MSIP_Label_768904da-5dbb-4716-9521-7a682c6e8720_SetDate">
    <vt:lpwstr>2025-08-06T13:40:16Z</vt:lpwstr>
  </property>
  <property fmtid="{D5CDD505-2E9C-101B-9397-08002B2CF9AE}" pid="4" name="MSIP_Label_768904da-5dbb-4716-9521-7a682c6e8720_Method">
    <vt:lpwstr>Standard</vt:lpwstr>
  </property>
  <property fmtid="{D5CDD505-2E9C-101B-9397-08002B2CF9AE}" pid="5" name="MSIP_Label_768904da-5dbb-4716-9521-7a682c6e8720_Name">
    <vt:lpwstr>DCC Controlled</vt:lpwstr>
  </property>
  <property fmtid="{D5CDD505-2E9C-101B-9397-08002B2CF9AE}" pid="6" name="MSIP_Label_768904da-5dbb-4716-9521-7a682c6e8720_SiteId">
    <vt:lpwstr>429a8eb3-3210-4e1a-aaa2-6ccde0ddabc5</vt:lpwstr>
  </property>
  <property fmtid="{D5CDD505-2E9C-101B-9397-08002B2CF9AE}" pid="7" name="MSIP_Label_768904da-5dbb-4716-9521-7a682c6e8720_ActionId">
    <vt:lpwstr>b19456bf-2019-4180-9553-b31bc3f06280</vt:lpwstr>
  </property>
  <property fmtid="{D5CDD505-2E9C-101B-9397-08002B2CF9AE}" pid="8" name="MSIP_Label_768904da-5dbb-4716-9521-7a682c6e8720_ContentBits">
    <vt:lpwstr>2</vt:lpwstr>
  </property>
  <property fmtid="{D5CDD505-2E9C-101B-9397-08002B2CF9AE}" pid="9" name="MSIP_Label_768904da-5dbb-4716-9521-7a682c6e8720_Tag">
    <vt:lpwstr>10, 3, 0, 1</vt:lpwstr>
  </property>
  <property fmtid="{D5CDD505-2E9C-101B-9397-08002B2CF9AE}" pid="10" name="ClassificationContentMarkingFooterLocations">
    <vt:lpwstr>Office Theme:8</vt:lpwstr>
  </property>
  <property fmtid="{D5CDD505-2E9C-101B-9397-08002B2CF9AE}" pid="11" name="ClassificationContentMarkingFooterText">
    <vt:lpwstr>CONTROLLED</vt:lpwstr>
  </property>
  <property fmtid="{D5CDD505-2E9C-101B-9397-08002B2CF9AE}" pid="12" name="ContentTypeId">
    <vt:lpwstr>0x0101004A51130157FCCE4DA9B1EB658F11DD09</vt:lpwstr>
  </property>
</Properties>
</file>