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62" r:id="rId6"/>
    <p:sldId id="263" r:id="rId7"/>
    <p:sldId id="256" r:id="rId8"/>
    <p:sldId id="259" r:id="rId9"/>
    <p:sldId id="260" r:id="rId10"/>
    <p:sldId id="257" r:id="rId11"/>
    <p:sldId id="261" r:id="rId12"/>
    <p:sldId id="265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E68"/>
    <a:srgbClr val="F8F7F3"/>
    <a:srgbClr val="CCC52C"/>
    <a:srgbClr val="84D4F5"/>
    <a:srgbClr val="B6E5F5"/>
    <a:srgbClr val="EC1D27"/>
    <a:srgbClr val="F58323"/>
    <a:srgbClr val="46A13F"/>
    <a:srgbClr val="BFE9F9"/>
    <a:srgbClr val="EBE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C0676-4B14-42F2-907E-09B22B63F240}" v="2" dt="2026-04-15T15:02:55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103" d="100"/>
          <a:sy n="103" d="100"/>
        </p:scale>
        <p:origin x="912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Bounds (Place)" userId="a884ecf8-605c-4b50-b5ae-04dd41dfc1ad" providerId="ADAL" clId="{60B24437-F2B6-4DFA-AE18-E53820EE787B}"/>
    <pc:docChg chg="undo custSel addSld delSld modSld">
      <pc:chgData name="Rob Bounds (Place)" userId="a884ecf8-605c-4b50-b5ae-04dd41dfc1ad" providerId="ADAL" clId="{60B24437-F2B6-4DFA-AE18-E53820EE787B}" dt="2026-04-13T13:46:57.136" v="3694" actId="962"/>
      <pc:docMkLst>
        <pc:docMk/>
      </pc:docMkLst>
      <pc:sldChg chg="addSp delSp modSp mod modAnim">
        <pc:chgData name="Rob Bounds (Place)" userId="a884ecf8-605c-4b50-b5ae-04dd41dfc1ad" providerId="ADAL" clId="{60B24437-F2B6-4DFA-AE18-E53820EE787B}" dt="2026-04-13T12:49:15.956" v="3626"/>
        <pc:sldMkLst>
          <pc:docMk/>
          <pc:sldMk cId="2739129244" sldId="256"/>
        </pc:sldMkLst>
        <pc:spChg chg="add mod">
          <ac:chgData name="Rob Bounds (Place)" userId="a884ecf8-605c-4b50-b5ae-04dd41dfc1ad" providerId="ADAL" clId="{60B24437-F2B6-4DFA-AE18-E53820EE787B}" dt="2026-04-13T11:50:26.961" v="3305" actId="167"/>
          <ac:spMkLst>
            <pc:docMk/>
            <pc:sldMk cId="2739129244" sldId="256"/>
            <ac:spMk id="2" creationId="{2C2D188B-7506-EC60-8FF1-AAEDBA1A080F}"/>
          </ac:spMkLst>
        </pc:spChg>
        <pc:spChg chg="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5" creationId="{09ABD335-AB8B-4415-96BA-B3A875B54216}"/>
          </ac:spMkLst>
        </pc:spChg>
        <pc:spChg chg="add mod">
          <ac:chgData name="Rob Bounds (Place)" userId="a884ecf8-605c-4b50-b5ae-04dd41dfc1ad" providerId="ADAL" clId="{60B24437-F2B6-4DFA-AE18-E53820EE787B}" dt="2026-03-31T13:42:34.442" v="19" actId="14100"/>
          <ac:spMkLst>
            <pc:docMk/>
            <pc:sldMk cId="2739129244" sldId="256"/>
            <ac:spMk id="8" creationId="{9716A4D3-C995-4599-875C-13606370624B}"/>
          </ac:spMkLst>
        </pc:spChg>
        <pc:spChg chg="add mod">
          <ac:chgData name="Rob Bounds (Place)" userId="a884ecf8-605c-4b50-b5ae-04dd41dfc1ad" providerId="ADAL" clId="{60B24437-F2B6-4DFA-AE18-E53820EE787B}" dt="2026-03-31T13:42:34.442" v="19" actId="14100"/>
          <ac:spMkLst>
            <pc:docMk/>
            <pc:sldMk cId="2739129244" sldId="256"/>
            <ac:spMk id="9" creationId="{793F05CC-3243-400A-B72D-4A39584B2483}"/>
          </ac:spMkLst>
        </pc:spChg>
        <pc:spChg chg="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11" creationId="{7FDFFC97-F643-42F1-A278-80305E2793B6}"/>
          </ac:spMkLst>
        </pc:spChg>
        <pc:spChg chg="add mod">
          <ac:chgData name="Rob Bounds (Place)" userId="a884ecf8-605c-4b50-b5ae-04dd41dfc1ad" providerId="ADAL" clId="{60B24437-F2B6-4DFA-AE18-E53820EE787B}" dt="2026-04-09T15:37:18.076" v="2772" actId="1076"/>
          <ac:spMkLst>
            <pc:docMk/>
            <pc:sldMk cId="2739129244" sldId="256"/>
            <ac:spMk id="15" creationId="{D93BA29D-330A-E347-0289-E65D869B20AF}"/>
          </ac:spMkLst>
        </pc:spChg>
        <pc:spChg chg="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16" creationId="{A30F0D73-8A4E-4676-8483-657D3EFD0E83}"/>
          </ac:spMkLst>
        </pc:spChg>
        <pc:spChg chg="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20" creationId="{6377A8FB-EA2A-4569-9DAE-555A21335720}"/>
          </ac:spMkLst>
        </pc:spChg>
        <pc:spChg chg="add mod">
          <ac:chgData name="Rob Bounds (Place)" userId="a884ecf8-605c-4b50-b5ae-04dd41dfc1ad" providerId="ADAL" clId="{60B24437-F2B6-4DFA-AE18-E53820EE787B}" dt="2026-03-31T13:42:34.442" v="19" actId="14100"/>
          <ac:spMkLst>
            <pc:docMk/>
            <pc:sldMk cId="2739129244" sldId="256"/>
            <ac:spMk id="23" creationId="{69726A11-BE0E-4F02-8106-627848F9943C}"/>
          </ac:spMkLst>
        </pc:spChg>
        <pc:spChg chg="add 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24" creationId="{9789E1A3-9DE5-4EF9-9060-36CA3C813F11}"/>
          </ac:spMkLst>
        </pc:spChg>
        <pc:spChg chg="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25" creationId="{C3D23AAB-23ED-4182-B540-42BA6ED1E727}"/>
          </ac:spMkLst>
        </pc:spChg>
        <pc:spChg chg="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26" creationId="{45BDED1B-6382-49F8-83BD-39FB909BB937}"/>
          </ac:spMkLst>
        </pc:spChg>
        <pc:spChg chg="add 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27" creationId="{C5E1065D-BF89-49E6-8F98-20C9C34FC4BF}"/>
          </ac:spMkLst>
        </pc:spChg>
        <pc:spChg chg="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28" creationId="{7D933E59-A257-4318-B6F7-0A45D685598C}"/>
          </ac:spMkLst>
        </pc:spChg>
        <pc:spChg chg="add mod">
          <ac:chgData name="Rob Bounds (Place)" userId="a884ecf8-605c-4b50-b5ae-04dd41dfc1ad" providerId="ADAL" clId="{60B24437-F2B6-4DFA-AE18-E53820EE787B}" dt="2026-03-31T13:42:34.442" v="19" actId="14100"/>
          <ac:spMkLst>
            <pc:docMk/>
            <pc:sldMk cId="2739129244" sldId="256"/>
            <ac:spMk id="29" creationId="{EA3C38B5-2105-445F-B74C-65B0469F3868}"/>
          </ac:spMkLst>
        </pc:spChg>
        <pc:spChg chg="add mod">
          <ac:chgData name="Rob Bounds (Place)" userId="a884ecf8-605c-4b50-b5ae-04dd41dfc1ad" providerId="ADAL" clId="{60B24437-F2B6-4DFA-AE18-E53820EE787B}" dt="2026-04-08T16:33:45.749" v="1776" actId="1076"/>
          <ac:spMkLst>
            <pc:docMk/>
            <pc:sldMk cId="2739129244" sldId="256"/>
            <ac:spMk id="30" creationId="{3F85D49B-CF63-4FB1-8927-FBF73BA2FB1D}"/>
          </ac:spMkLst>
        </pc:spChg>
        <pc:spChg chg="add mod">
          <ac:chgData name="Rob Bounds (Place)" userId="a884ecf8-605c-4b50-b5ae-04dd41dfc1ad" providerId="ADAL" clId="{60B24437-F2B6-4DFA-AE18-E53820EE787B}" dt="2026-03-31T13:42:34.442" v="19" actId="14100"/>
          <ac:spMkLst>
            <pc:docMk/>
            <pc:sldMk cId="2739129244" sldId="256"/>
            <ac:spMk id="31" creationId="{E118570E-6912-4B75-AAA9-3E8AE36BFD42}"/>
          </ac:spMkLst>
        </pc:spChg>
        <pc:spChg chg="add mod">
          <ac:chgData name="Rob Bounds (Place)" userId="a884ecf8-605c-4b50-b5ae-04dd41dfc1ad" providerId="ADAL" clId="{60B24437-F2B6-4DFA-AE18-E53820EE787B}" dt="2026-03-31T13:42:34.442" v="19" actId="14100"/>
          <ac:spMkLst>
            <pc:docMk/>
            <pc:sldMk cId="2739129244" sldId="256"/>
            <ac:spMk id="32" creationId="{3948C139-32EE-40DE-BFA5-8A560DF81ADF}"/>
          </ac:spMkLst>
        </pc:spChg>
        <pc:spChg chg="add mod">
          <ac:chgData name="Rob Bounds (Place)" userId="a884ecf8-605c-4b50-b5ae-04dd41dfc1ad" providerId="ADAL" clId="{60B24437-F2B6-4DFA-AE18-E53820EE787B}" dt="2026-03-31T13:42:34.442" v="19" actId="14100"/>
          <ac:spMkLst>
            <pc:docMk/>
            <pc:sldMk cId="2739129244" sldId="256"/>
            <ac:spMk id="33" creationId="{E51E6825-2A1E-465F-B5B0-61BEB33BB902}"/>
          </ac:spMkLst>
        </pc:spChg>
        <pc:spChg chg="add mod">
          <ac:chgData name="Rob Bounds (Place)" userId="a884ecf8-605c-4b50-b5ae-04dd41dfc1ad" providerId="ADAL" clId="{60B24437-F2B6-4DFA-AE18-E53820EE787B}" dt="2026-04-13T11:46:23.840" v="3201" actId="962"/>
          <ac:spMkLst>
            <pc:docMk/>
            <pc:sldMk cId="2739129244" sldId="256"/>
            <ac:spMk id="35" creationId="{788289D9-24E8-B549-DBBE-C70489011C81}"/>
          </ac:spMkLst>
        </pc:spChg>
        <pc:spChg chg="add mod">
          <ac:chgData name="Rob Bounds (Place)" userId="a884ecf8-605c-4b50-b5ae-04dd41dfc1ad" providerId="ADAL" clId="{60B24437-F2B6-4DFA-AE18-E53820EE787B}" dt="2026-04-07T16:51:38.417" v="438" actId="1076"/>
          <ac:spMkLst>
            <pc:docMk/>
            <pc:sldMk cId="2739129244" sldId="256"/>
            <ac:spMk id="38" creationId="{CEBEA2FB-0ECA-9FFE-BDF6-88DF69C5C3EF}"/>
          </ac:spMkLst>
        </pc:spChg>
        <pc:spChg chg="add mod">
          <ac:chgData name="Rob Bounds (Place)" userId="a884ecf8-605c-4b50-b5ae-04dd41dfc1ad" providerId="ADAL" clId="{60B24437-F2B6-4DFA-AE18-E53820EE787B}" dt="2026-04-07T16:52:58.523" v="452" actId="20577"/>
          <ac:spMkLst>
            <pc:docMk/>
            <pc:sldMk cId="2739129244" sldId="256"/>
            <ac:spMk id="39" creationId="{7B588A2F-C4CE-461D-9E3E-199081BC2FE0}"/>
          </ac:spMkLst>
        </pc:spChg>
        <pc:grpChg chg="mod">
          <ac:chgData name="Rob Bounds (Place)" userId="a884ecf8-605c-4b50-b5ae-04dd41dfc1ad" providerId="ADAL" clId="{60B24437-F2B6-4DFA-AE18-E53820EE787B}" dt="2026-04-13T11:46:37.510" v="3203" actId="962"/>
          <ac:grpSpMkLst>
            <pc:docMk/>
            <pc:sldMk cId="2739129244" sldId="256"/>
            <ac:grpSpMk id="4" creationId="{C4FCDDB8-1EF1-43F4-9123-E2AEF9FE2076}"/>
          </ac:grpSpMkLst>
        </pc:grpChg>
        <pc:picChg chg="add mod ord">
          <ac:chgData name="Rob Bounds (Place)" userId="a884ecf8-605c-4b50-b5ae-04dd41dfc1ad" providerId="ADAL" clId="{60B24437-F2B6-4DFA-AE18-E53820EE787B}" dt="2026-04-13T11:46:12.756" v="3200" actId="962"/>
          <ac:picMkLst>
            <pc:docMk/>
            <pc:sldMk cId="2739129244" sldId="256"/>
            <ac:picMk id="3" creationId="{7272708F-A314-9336-01BC-E6ADD768D59B}"/>
          </ac:picMkLst>
        </pc:picChg>
      </pc:sldChg>
      <pc:sldChg chg="addSp delSp modSp new mod modAnim">
        <pc:chgData name="Rob Bounds (Place)" userId="a884ecf8-605c-4b50-b5ae-04dd41dfc1ad" providerId="ADAL" clId="{60B24437-F2B6-4DFA-AE18-E53820EE787B}" dt="2026-04-13T12:24:34.693" v="3578"/>
        <pc:sldMkLst>
          <pc:docMk/>
          <pc:sldMk cId="367956087" sldId="257"/>
        </pc:sldMkLst>
        <pc:spChg chg="mod ord">
          <ac:chgData name="Rob Bounds (Place)" userId="a884ecf8-605c-4b50-b5ae-04dd41dfc1ad" providerId="ADAL" clId="{60B24437-F2B6-4DFA-AE18-E53820EE787B}" dt="2026-04-13T11:51:40.887" v="3375" actId="20577"/>
          <ac:spMkLst>
            <pc:docMk/>
            <pc:sldMk cId="367956087" sldId="257"/>
            <ac:spMk id="2" creationId="{E725D046-9F97-687D-D8FF-56BCCB1B7BE1}"/>
          </ac:spMkLst>
        </pc:spChg>
        <pc:spChg chg="mod">
          <ac:chgData name="Rob Bounds (Place)" userId="a884ecf8-605c-4b50-b5ae-04dd41dfc1ad" providerId="ADAL" clId="{60B24437-F2B6-4DFA-AE18-E53820EE787B}" dt="2026-04-02T14:46:04.063" v="154" actId="1076"/>
          <ac:spMkLst>
            <pc:docMk/>
            <pc:sldMk cId="367956087" sldId="257"/>
            <ac:spMk id="4" creationId="{6F3C994F-1DD0-6AB8-E5A5-A6ED35C7B214}"/>
          </ac:spMkLst>
        </pc:spChg>
        <pc:spChg chg="add mod">
          <ac:chgData name="Rob Bounds (Place)" userId="a884ecf8-605c-4b50-b5ae-04dd41dfc1ad" providerId="ADAL" clId="{60B24437-F2B6-4DFA-AE18-E53820EE787B}" dt="2026-04-09T14:57:09.452" v="2466" actId="1076"/>
          <ac:spMkLst>
            <pc:docMk/>
            <pc:sldMk cId="367956087" sldId="257"/>
            <ac:spMk id="5" creationId="{4454DBB4-70ED-D4E6-D059-FB55A28776A9}"/>
          </ac:spMkLst>
        </pc:spChg>
        <pc:spChg chg="mod">
          <ac:chgData name="Rob Bounds (Place)" userId="a884ecf8-605c-4b50-b5ae-04dd41dfc1ad" providerId="ADAL" clId="{60B24437-F2B6-4DFA-AE18-E53820EE787B}" dt="2026-04-07T14:18:58.099" v="221" actId="1076"/>
          <ac:spMkLst>
            <pc:docMk/>
            <pc:sldMk cId="367956087" sldId="257"/>
            <ac:spMk id="6" creationId="{CF946130-10AC-2788-8725-A872749F7C21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7" creationId="{D6F46EC4-5394-B5BA-63DB-798614CD6488}"/>
          </ac:spMkLst>
        </pc:spChg>
        <pc:spChg chg="mod">
          <ac:chgData name="Rob Bounds (Place)" userId="a884ecf8-605c-4b50-b5ae-04dd41dfc1ad" providerId="ADAL" clId="{60B24437-F2B6-4DFA-AE18-E53820EE787B}" dt="2026-04-02T14:46:04.063" v="154" actId="1076"/>
          <ac:spMkLst>
            <pc:docMk/>
            <pc:sldMk cId="367956087" sldId="257"/>
            <ac:spMk id="8" creationId="{A30EA28B-63F8-F8EB-04D0-DEE1F8D21344}"/>
          </ac:spMkLst>
        </pc:spChg>
        <pc:spChg chg="mod">
          <ac:chgData name="Rob Bounds (Place)" userId="a884ecf8-605c-4b50-b5ae-04dd41dfc1ad" providerId="ADAL" clId="{60B24437-F2B6-4DFA-AE18-E53820EE787B}" dt="2026-04-07T14:18:58.099" v="221" actId="1076"/>
          <ac:spMkLst>
            <pc:docMk/>
            <pc:sldMk cId="367956087" sldId="257"/>
            <ac:spMk id="9" creationId="{1B44B8A9-ABE7-D701-2280-5ADBF1E2CE5A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10" creationId="{0E269D09-F0FC-DC33-A353-507EDE61AC9B}"/>
          </ac:spMkLst>
        </pc:spChg>
        <pc:spChg chg="mod">
          <ac:chgData name="Rob Bounds (Place)" userId="a884ecf8-605c-4b50-b5ae-04dd41dfc1ad" providerId="ADAL" clId="{60B24437-F2B6-4DFA-AE18-E53820EE787B}" dt="2026-04-07T14:18:58.099" v="221" actId="1076"/>
          <ac:spMkLst>
            <pc:docMk/>
            <pc:sldMk cId="367956087" sldId="257"/>
            <ac:spMk id="11" creationId="{00392691-FB6D-7673-9689-2712130F5C4C}"/>
          </ac:spMkLst>
        </pc:spChg>
        <pc:spChg chg="mod">
          <ac:chgData name="Rob Bounds (Place)" userId="a884ecf8-605c-4b50-b5ae-04dd41dfc1ad" providerId="ADAL" clId="{60B24437-F2B6-4DFA-AE18-E53820EE787B}" dt="2026-04-02T14:46:04.063" v="154" actId="1076"/>
          <ac:spMkLst>
            <pc:docMk/>
            <pc:sldMk cId="367956087" sldId="257"/>
            <ac:spMk id="12" creationId="{3E3F61EA-C66E-AB74-8A4F-5D79292C1B96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13" creationId="{746020CB-FDC9-5C58-5541-2E694105D75F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14" creationId="{11C67688-118D-0753-72CC-186B582C6A6A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15" creationId="{4445BD6A-7C7C-4C86-3FBB-196FA9E25A33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16" creationId="{C6320480-FE03-300F-6C68-104D4F950C17}"/>
          </ac:spMkLst>
        </pc:spChg>
        <pc:spChg chg="mod">
          <ac:chgData name="Rob Bounds (Place)" userId="a884ecf8-605c-4b50-b5ae-04dd41dfc1ad" providerId="ADAL" clId="{60B24437-F2B6-4DFA-AE18-E53820EE787B}" dt="2026-04-02T14:46:04.063" v="154" actId="1076"/>
          <ac:spMkLst>
            <pc:docMk/>
            <pc:sldMk cId="367956087" sldId="257"/>
            <ac:spMk id="18" creationId="{8EE76087-6D81-DC23-0B50-60E094D0B310}"/>
          </ac:spMkLst>
        </pc:spChg>
        <pc:spChg chg="mod">
          <ac:chgData name="Rob Bounds (Place)" userId="a884ecf8-605c-4b50-b5ae-04dd41dfc1ad" providerId="ADAL" clId="{60B24437-F2B6-4DFA-AE18-E53820EE787B}" dt="2026-04-07T14:18:58.099" v="221" actId="1076"/>
          <ac:spMkLst>
            <pc:docMk/>
            <pc:sldMk cId="367956087" sldId="257"/>
            <ac:spMk id="20" creationId="{A71F52D3-83F1-6BF4-115C-ACA1603B854E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21" creationId="{C3D60194-7487-DFE2-02AA-9EFB3480FCD6}"/>
          </ac:spMkLst>
        </pc:spChg>
        <pc:spChg chg="mod">
          <ac:chgData name="Rob Bounds (Place)" userId="a884ecf8-605c-4b50-b5ae-04dd41dfc1ad" providerId="ADAL" clId="{60B24437-F2B6-4DFA-AE18-E53820EE787B}" dt="2026-04-07T14:18:58.099" v="221" actId="1076"/>
          <ac:spMkLst>
            <pc:docMk/>
            <pc:sldMk cId="367956087" sldId="257"/>
            <ac:spMk id="22" creationId="{BE8F0FE1-ADFA-05D5-0410-60F10AC46B8E}"/>
          </ac:spMkLst>
        </pc:spChg>
        <pc:spChg chg="mod">
          <ac:chgData name="Rob Bounds (Place)" userId="a884ecf8-605c-4b50-b5ae-04dd41dfc1ad" providerId="ADAL" clId="{60B24437-F2B6-4DFA-AE18-E53820EE787B}" dt="2026-04-07T14:18:58.099" v="221" actId="1076"/>
          <ac:spMkLst>
            <pc:docMk/>
            <pc:sldMk cId="367956087" sldId="257"/>
            <ac:spMk id="23" creationId="{C62A7FEE-7494-F574-3250-A01FCE8FF324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24" creationId="{473D58CF-C8A9-0AB2-FE4C-28348AA1E05B}"/>
          </ac:spMkLst>
        </pc:spChg>
        <pc:spChg chg="mod">
          <ac:chgData name="Rob Bounds (Place)" userId="a884ecf8-605c-4b50-b5ae-04dd41dfc1ad" providerId="ADAL" clId="{60B24437-F2B6-4DFA-AE18-E53820EE787B}" dt="2026-04-02T14:46:04.063" v="154" actId="1076"/>
          <ac:spMkLst>
            <pc:docMk/>
            <pc:sldMk cId="367956087" sldId="257"/>
            <ac:spMk id="26" creationId="{70753B9C-FA1F-5800-A74E-61499514E08A}"/>
          </ac:spMkLst>
        </pc:spChg>
        <pc:spChg chg="mod">
          <ac:chgData name="Rob Bounds (Place)" userId="a884ecf8-605c-4b50-b5ae-04dd41dfc1ad" providerId="ADAL" clId="{60B24437-F2B6-4DFA-AE18-E53820EE787B}" dt="2026-04-07T14:18:58.099" v="221" actId="1076"/>
          <ac:spMkLst>
            <pc:docMk/>
            <pc:sldMk cId="367956087" sldId="257"/>
            <ac:spMk id="27" creationId="{E4C216F3-E7D1-2859-C2F7-BD3CB8AD0D03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28" creationId="{5CB9EE27-B0D9-A84C-4FC2-915EA0930D36}"/>
          </ac:spMkLst>
        </pc:spChg>
        <pc:spChg chg="mod">
          <ac:chgData name="Rob Bounds (Place)" userId="a884ecf8-605c-4b50-b5ae-04dd41dfc1ad" providerId="ADAL" clId="{60B24437-F2B6-4DFA-AE18-E53820EE787B}" dt="2026-03-31T13:44:21.218" v="35" actId="1076"/>
          <ac:spMkLst>
            <pc:docMk/>
            <pc:sldMk cId="367956087" sldId="257"/>
            <ac:spMk id="29" creationId="{A5F750E6-AE4C-3A43-1125-E57377343179}"/>
          </ac:spMkLst>
        </pc:spChg>
        <pc:spChg chg="mod">
          <ac:chgData name="Rob Bounds (Place)" userId="a884ecf8-605c-4b50-b5ae-04dd41dfc1ad" providerId="ADAL" clId="{60B24437-F2B6-4DFA-AE18-E53820EE787B}" dt="2026-04-07T14:18:58.099" v="221" actId="1076"/>
          <ac:spMkLst>
            <pc:docMk/>
            <pc:sldMk cId="367956087" sldId="257"/>
            <ac:spMk id="30" creationId="{2D4CCA39-7D03-2B4D-6B40-477A590AD12B}"/>
          </ac:spMkLst>
        </pc:spChg>
        <pc:spChg chg="mod">
          <ac:chgData name="Rob Bounds (Place)" userId="a884ecf8-605c-4b50-b5ae-04dd41dfc1ad" providerId="ADAL" clId="{60B24437-F2B6-4DFA-AE18-E53820EE787B}" dt="2026-04-09T13:30:44.390" v="1940" actId="1076"/>
          <ac:spMkLst>
            <pc:docMk/>
            <pc:sldMk cId="367956087" sldId="257"/>
            <ac:spMk id="33" creationId="{ACC8DA22-B546-D3DD-35DE-007479D59B68}"/>
          </ac:spMkLst>
        </pc:spChg>
        <pc:spChg chg="add mod">
          <ac:chgData name="Rob Bounds (Place)" userId="a884ecf8-605c-4b50-b5ae-04dd41dfc1ad" providerId="ADAL" clId="{60B24437-F2B6-4DFA-AE18-E53820EE787B}" dt="2026-04-09T13:32:51.984" v="1961" actId="1076"/>
          <ac:spMkLst>
            <pc:docMk/>
            <pc:sldMk cId="367956087" sldId="257"/>
            <ac:spMk id="36" creationId="{E409782E-B9B7-2E9C-EE47-639FF87ECD4C}"/>
          </ac:spMkLst>
        </pc:spChg>
        <pc:spChg chg="add mod">
          <ac:chgData name="Rob Bounds (Place)" userId="a884ecf8-605c-4b50-b5ae-04dd41dfc1ad" providerId="ADAL" clId="{60B24437-F2B6-4DFA-AE18-E53820EE787B}" dt="2026-04-13T11:57:19.561" v="3460" actId="1076"/>
          <ac:spMkLst>
            <pc:docMk/>
            <pc:sldMk cId="367956087" sldId="257"/>
            <ac:spMk id="38" creationId="{C38A638A-131F-6449-C4B2-E5641625F024}"/>
          </ac:spMkLst>
        </pc:spChg>
        <pc:grpChg chg="mod">
          <ac:chgData name="Rob Bounds (Place)" userId="a884ecf8-605c-4b50-b5ae-04dd41dfc1ad" providerId="ADAL" clId="{60B24437-F2B6-4DFA-AE18-E53820EE787B}" dt="2026-04-13T11:57:57.044" v="3464" actId="962"/>
          <ac:grpSpMkLst>
            <pc:docMk/>
            <pc:sldMk cId="367956087" sldId="257"/>
            <ac:grpSpMk id="3" creationId="{7AFA36D4-603C-7500-A6B3-BE9C247DE2A7}"/>
          </ac:grpSpMkLst>
        </pc:grpChg>
        <pc:picChg chg="add del mod ord modCrop">
          <ac:chgData name="Rob Bounds (Place)" userId="a884ecf8-605c-4b50-b5ae-04dd41dfc1ad" providerId="ADAL" clId="{60B24437-F2B6-4DFA-AE18-E53820EE787B}" dt="2026-04-13T11:57:49.237" v="3462" actId="962"/>
          <ac:picMkLst>
            <pc:docMk/>
            <pc:sldMk cId="367956087" sldId="257"/>
            <ac:picMk id="42" creationId="{7EA20558-7C12-2920-2F93-9C89F9BB5660}"/>
          </ac:picMkLst>
        </pc:picChg>
      </pc:sldChg>
      <pc:sldChg chg="addSp delSp modSp new mod modAnim">
        <pc:chgData name="Rob Bounds (Place)" userId="a884ecf8-605c-4b50-b5ae-04dd41dfc1ad" providerId="ADAL" clId="{60B24437-F2B6-4DFA-AE18-E53820EE787B}" dt="2026-04-13T11:48:54.436" v="3230" actId="167"/>
        <pc:sldMkLst>
          <pc:docMk/>
          <pc:sldMk cId="3941179388" sldId="258"/>
        </pc:sldMkLst>
        <pc:spChg chg="add mod">
          <ac:chgData name="Rob Bounds (Place)" userId="a884ecf8-605c-4b50-b5ae-04dd41dfc1ad" providerId="ADAL" clId="{60B24437-F2B6-4DFA-AE18-E53820EE787B}" dt="2026-04-13T11:48:54.436" v="3230" actId="167"/>
          <ac:spMkLst>
            <pc:docMk/>
            <pc:sldMk cId="3941179388" sldId="258"/>
            <ac:spMk id="2" creationId="{9DD346D3-0A02-7F7D-D579-819BF857A89D}"/>
          </ac:spMkLst>
        </pc:spChg>
        <pc:spChg chg="add mod">
          <ac:chgData name="Rob Bounds (Place)" userId="a884ecf8-605c-4b50-b5ae-04dd41dfc1ad" providerId="ADAL" clId="{60B24437-F2B6-4DFA-AE18-E53820EE787B}" dt="2026-04-07T14:59:47.777" v="290"/>
          <ac:spMkLst>
            <pc:docMk/>
            <pc:sldMk cId="3941179388" sldId="258"/>
            <ac:spMk id="4" creationId="{B9007465-A73D-A0BC-6DDB-D76C35996BC6}"/>
          </ac:spMkLst>
        </pc:spChg>
        <pc:spChg chg="add mod">
          <ac:chgData name="Rob Bounds (Place)" userId="a884ecf8-605c-4b50-b5ae-04dd41dfc1ad" providerId="ADAL" clId="{60B24437-F2B6-4DFA-AE18-E53820EE787B}" dt="2026-04-07T15:47:41.227" v="390" actId="164"/>
          <ac:spMkLst>
            <pc:docMk/>
            <pc:sldMk cId="3941179388" sldId="258"/>
            <ac:spMk id="6" creationId="{7A90834A-49E3-29BF-DA1F-E95C02602170}"/>
          </ac:spMkLst>
        </pc:spChg>
        <pc:spChg chg="add mod ord">
          <ac:chgData name="Rob Bounds (Place)" userId="a884ecf8-605c-4b50-b5ae-04dd41dfc1ad" providerId="ADAL" clId="{60B24437-F2B6-4DFA-AE18-E53820EE787B}" dt="2026-04-07T15:47:41.227" v="390" actId="164"/>
          <ac:spMkLst>
            <pc:docMk/>
            <pc:sldMk cId="3941179388" sldId="258"/>
            <ac:spMk id="7" creationId="{27A4D5F8-F3D5-59D8-01FE-8D42F0A8D6F2}"/>
          </ac:spMkLst>
        </pc:spChg>
        <pc:spChg chg="add mod">
          <ac:chgData name="Rob Bounds (Place)" userId="a884ecf8-605c-4b50-b5ae-04dd41dfc1ad" providerId="ADAL" clId="{60B24437-F2B6-4DFA-AE18-E53820EE787B}" dt="2026-04-07T16:46:13.090" v="398" actId="1035"/>
          <ac:spMkLst>
            <pc:docMk/>
            <pc:sldMk cId="3941179388" sldId="258"/>
            <ac:spMk id="8" creationId="{C1DAF497-3189-6B93-C4EA-63BA2BFB0E06}"/>
          </ac:spMkLst>
        </pc:spChg>
        <pc:spChg chg="add mod">
          <ac:chgData name="Rob Bounds (Place)" userId="a884ecf8-605c-4b50-b5ae-04dd41dfc1ad" providerId="ADAL" clId="{60B24437-F2B6-4DFA-AE18-E53820EE787B}" dt="2026-04-13T11:43:25.158" v="3186" actId="1076"/>
          <ac:spMkLst>
            <pc:docMk/>
            <pc:sldMk cId="3941179388" sldId="258"/>
            <ac:spMk id="9" creationId="{320CA469-7B98-9949-7FDD-272B352C65AB}"/>
          </ac:spMkLst>
        </pc:spChg>
        <pc:grpChg chg="add mod">
          <ac:chgData name="Rob Bounds (Place)" userId="a884ecf8-605c-4b50-b5ae-04dd41dfc1ad" providerId="ADAL" clId="{60B24437-F2B6-4DFA-AE18-E53820EE787B}" dt="2026-04-13T11:45:01.494" v="3192" actId="962"/>
          <ac:grpSpMkLst>
            <pc:docMk/>
            <pc:sldMk cId="3941179388" sldId="258"/>
            <ac:grpSpMk id="10" creationId="{AC75C210-365A-2102-DC89-794B59DCE343}"/>
          </ac:grpSpMkLst>
        </pc:grpChg>
        <pc:picChg chg="add del mod">
          <ac:chgData name="Rob Bounds (Place)" userId="a884ecf8-605c-4b50-b5ae-04dd41dfc1ad" providerId="ADAL" clId="{60B24437-F2B6-4DFA-AE18-E53820EE787B}" dt="2026-04-13T11:44:19.153" v="3190" actId="962"/>
          <ac:picMkLst>
            <pc:docMk/>
            <pc:sldMk cId="3941179388" sldId="258"/>
            <ac:picMk id="3" creationId="{3C2901A4-3DD1-F028-29A8-70993F9A2010}"/>
          </ac:picMkLst>
        </pc:picChg>
      </pc:sldChg>
      <pc:sldChg chg="addSp delSp modSp new mod modAnim">
        <pc:chgData name="Rob Bounds (Place)" userId="a884ecf8-605c-4b50-b5ae-04dd41dfc1ad" providerId="ADAL" clId="{60B24437-F2B6-4DFA-AE18-E53820EE787B}" dt="2026-04-13T12:50:11.984" v="3630"/>
        <pc:sldMkLst>
          <pc:docMk/>
          <pc:sldMk cId="811422180" sldId="259"/>
        </pc:sldMkLst>
        <pc:spChg chg="add mod">
          <ac:chgData name="Rob Bounds (Place)" userId="a884ecf8-605c-4b50-b5ae-04dd41dfc1ad" providerId="ADAL" clId="{60B24437-F2B6-4DFA-AE18-E53820EE787B}" dt="2026-04-09T15:37:10.006" v="2771" actId="1076"/>
          <ac:spMkLst>
            <pc:docMk/>
            <pc:sldMk cId="811422180" sldId="259"/>
            <ac:spMk id="2" creationId="{AF6CB7F1-3D50-B5FA-5E40-DB484532BC4D}"/>
          </ac:spMkLst>
        </pc:spChg>
        <pc:spChg chg="add mod">
          <ac:chgData name="Rob Bounds (Place)" userId="a884ecf8-605c-4b50-b5ae-04dd41dfc1ad" providerId="ADAL" clId="{60B24437-F2B6-4DFA-AE18-E53820EE787B}" dt="2026-04-13T11:51:00.608" v="3331" actId="167"/>
          <ac:spMkLst>
            <pc:docMk/>
            <pc:sldMk cId="811422180" sldId="259"/>
            <ac:spMk id="4" creationId="{1382D54E-04C1-CA83-ABC6-7411FD8F053A}"/>
          </ac:spMkLst>
        </pc:spChg>
        <pc:spChg chg="add mod">
          <ac:chgData name="Rob Bounds (Place)" userId="a884ecf8-605c-4b50-b5ae-04dd41dfc1ad" providerId="ADAL" clId="{60B24437-F2B6-4DFA-AE18-E53820EE787B}" dt="2026-04-09T13:17:53.953" v="1804" actId="1076"/>
          <ac:spMkLst>
            <pc:docMk/>
            <pc:sldMk cId="811422180" sldId="259"/>
            <ac:spMk id="5" creationId="{CAB04595-F1FD-B039-C791-1A2727723A42}"/>
          </ac:spMkLst>
        </pc:spChg>
        <pc:spChg chg="add mod">
          <ac:chgData name="Rob Bounds (Place)" userId="a884ecf8-605c-4b50-b5ae-04dd41dfc1ad" providerId="ADAL" clId="{60B24437-F2B6-4DFA-AE18-E53820EE787B}" dt="2026-04-13T11:47:27.177" v="3206" actId="164"/>
          <ac:spMkLst>
            <pc:docMk/>
            <pc:sldMk cId="811422180" sldId="259"/>
            <ac:spMk id="6" creationId="{C4E89F97-6476-98A3-846E-1F287E6EAF71}"/>
          </ac:spMkLst>
        </pc:spChg>
        <pc:spChg chg="add mod ord">
          <ac:chgData name="Rob Bounds (Place)" userId="a884ecf8-605c-4b50-b5ae-04dd41dfc1ad" providerId="ADAL" clId="{60B24437-F2B6-4DFA-AE18-E53820EE787B}" dt="2026-04-13T11:47:27.177" v="3206" actId="164"/>
          <ac:spMkLst>
            <pc:docMk/>
            <pc:sldMk cId="811422180" sldId="259"/>
            <ac:spMk id="7" creationId="{3B0124C8-C238-18F5-E3EB-E56BAA349CB3}"/>
          </ac:spMkLst>
        </pc:spChg>
        <pc:spChg chg="add mod">
          <ac:chgData name="Rob Bounds (Place)" userId="a884ecf8-605c-4b50-b5ae-04dd41dfc1ad" providerId="ADAL" clId="{60B24437-F2B6-4DFA-AE18-E53820EE787B}" dt="2026-04-08T14:04:10.274" v="1290" actId="207"/>
          <ac:spMkLst>
            <pc:docMk/>
            <pc:sldMk cId="811422180" sldId="259"/>
            <ac:spMk id="9" creationId="{6A0DA0EE-0598-E791-2D26-42FEF208E1CE}"/>
          </ac:spMkLst>
        </pc:spChg>
        <pc:grpChg chg="add mod">
          <ac:chgData name="Rob Bounds (Place)" userId="a884ecf8-605c-4b50-b5ae-04dd41dfc1ad" providerId="ADAL" clId="{60B24437-F2B6-4DFA-AE18-E53820EE787B}" dt="2026-04-13T11:47:57.386" v="3208" actId="962"/>
          <ac:grpSpMkLst>
            <pc:docMk/>
            <pc:sldMk cId="811422180" sldId="259"/>
            <ac:grpSpMk id="3" creationId="{064933D1-C9CF-CA40-F57D-CA3861543A1D}"/>
          </ac:grpSpMkLst>
        </pc:grpChg>
        <pc:picChg chg="add mod ord">
          <ac:chgData name="Rob Bounds (Place)" userId="a884ecf8-605c-4b50-b5ae-04dd41dfc1ad" providerId="ADAL" clId="{60B24437-F2B6-4DFA-AE18-E53820EE787B}" dt="2026-04-13T11:47:14.211" v="3205" actId="962"/>
          <ac:picMkLst>
            <pc:docMk/>
            <pc:sldMk cId="811422180" sldId="259"/>
            <ac:picMk id="8" creationId="{6670F051-E9A2-82C1-5FD8-6A731F399A6B}"/>
          </ac:picMkLst>
        </pc:picChg>
      </pc:sldChg>
      <pc:sldChg chg="addSp delSp modSp new mod modAnim">
        <pc:chgData name="Rob Bounds (Place)" userId="a884ecf8-605c-4b50-b5ae-04dd41dfc1ad" providerId="ADAL" clId="{60B24437-F2B6-4DFA-AE18-E53820EE787B}" dt="2026-04-13T12:24:22.626" v="3576"/>
        <pc:sldMkLst>
          <pc:docMk/>
          <pc:sldMk cId="1607316726" sldId="260"/>
        </pc:sldMkLst>
        <pc:spChg chg="add mod">
          <ac:chgData name="Rob Bounds (Place)" userId="a884ecf8-605c-4b50-b5ae-04dd41dfc1ad" providerId="ADAL" clId="{60B24437-F2B6-4DFA-AE18-E53820EE787B}" dt="2026-04-09T13:22:44.422" v="1818" actId="1076"/>
          <ac:spMkLst>
            <pc:docMk/>
            <pc:sldMk cId="1607316726" sldId="260"/>
            <ac:spMk id="2" creationId="{C2D3AB33-414B-A22A-1415-17EB87A1B0B8}"/>
          </ac:spMkLst>
        </pc:spChg>
        <pc:spChg chg="add mod">
          <ac:chgData name="Rob Bounds (Place)" userId="a884ecf8-605c-4b50-b5ae-04dd41dfc1ad" providerId="ADAL" clId="{60B24437-F2B6-4DFA-AE18-E53820EE787B}" dt="2026-04-13T11:51:23.477" v="3358" actId="167"/>
          <ac:spMkLst>
            <pc:docMk/>
            <pc:sldMk cId="1607316726" sldId="260"/>
            <ac:spMk id="6" creationId="{2D7359C9-883C-ABC8-4C9A-A1D5334712AF}"/>
          </ac:spMkLst>
        </pc:spChg>
        <pc:spChg chg="add mod">
          <ac:chgData name="Rob Bounds (Place)" userId="a884ecf8-605c-4b50-b5ae-04dd41dfc1ad" providerId="ADAL" clId="{60B24437-F2B6-4DFA-AE18-E53820EE787B}" dt="2026-04-13T11:48:10.570" v="3210" actId="164"/>
          <ac:spMkLst>
            <pc:docMk/>
            <pc:sldMk cId="1607316726" sldId="260"/>
            <ac:spMk id="7" creationId="{E8E2FF2E-86C5-EB48-96E6-37844C0DD142}"/>
          </ac:spMkLst>
        </pc:spChg>
        <pc:spChg chg="add mod ord">
          <ac:chgData name="Rob Bounds (Place)" userId="a884ecf8-605c-4b50-b5ae-04dd41dfc1ad" providerId="ADAL" clId="{60B24437-F2B6-4DFA-AE18-E53820EE787B}" dt="2026-04-13T11:48:10.570" v="3210" actId="164"/>
          <ac:spMkLst>
            <pc:docMk/>
            <pc:sldMk cId="1607316726" sldId="260"/>
            <ac:spMk id="8" creationId="{632F851A-6CC8-9BF7-A010-DB39D3B87931}"/>
          </ac:spMkLst>
        </pc:spChg>
        <pc:spChg chg="add mod">
          <ac:chgData name="Rob Bounds (Place)" userId="a884ecf8-605c-4b50-b5ae-04dd41dfc1ad" providerId="ADAL" clId="{60B24437-F2B6-4DFA-AE18-E53820EE787B}" dt="2026-04-08T14:46:38.685" v="1510" actId="20577"/>
          <ac:spMkLst>
            <pc:docMk/>
            <pc:sldMk cId="1607316726" sldId="260"/>
            <ac:spMk id="10" creationId="{140DC7E6-68EC-E91E-DAB6-7FF324457885}"/>
          </ac:spMkLst>
        </pc:spChg>
        <pc:spChg chg="add mod">
          <ac:chgData name="Rob Bounds (Place)" userId="a884ecf8-605c-4b50-b5ae-04dd41dfc1ad" providerId="ADAL" clId="{60B24437-F2B6-4DFA-AE18-E53820EE787B}" dt="2026-04-13T11:48:05.987" v="3209" actId="164"/>
          <ac:spMkLst>
            <pc:docMk/>
            <pc:sldMk cId="1607316726" sldId="260"/>
            <ac:spMk id="11" creationId="{2A65A189-6548-E221-DFFA-D1006F24B1D4}"/>
          </ac:spMkLst>
        </pc:spChg>
        <pc:spChg chg="add mod">
          <ac:chgData name="Rob Bounds (Place)" userId="a884ecf8-605c-4b50-b5ae-04dd41dfc1ad" providerId="ADAL" clId="{60B24437-F2B6-4DFA-AE18-E53820EE787B}" dt="2026-04-13T11:48:05.987" v="3209" actId="164"/>
          <ac:spMkLst>
            <pc:docMk/>
            <pc:sldMk cId="1607316726" sldId="260"/>
            <ac:spMk id="12" creationId="{F92BF726-AA57-DC25-E6B0-C3D8D4AA8CDB}"/>
          </ac:spMkLst>
        </pc:spChg>
        <pc:spChg chg="mod">
          <ac:chgData name="Rob Bounds (Place)" userId="a884ecf8-605c-4b50-b5ae-04dd41dfc1ad" providerId="ADAL" clId="{60B24437-F2B6-4DFA-AE18-E53820EE787B}" dt="2026-04-08T15:23:51.080" v="1555" actId="1035"/>
          <ac:spMkLst>
            <pc:docMk/>
            <pc:sldMk cId="1607316726" sldId="260"/>
            <ac:spMk id="16" creationId="{A8A4E625-6048-1261-2599-2463B4C883E4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17" creationId="{2256B2FA-B05D-236B-B30C-D5CCB1C63FB5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18" creationId="{C6E862BF-481E-211E-D326-B7259D74D2F3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19" creationId="{A67180BD-38AF-00E4-8D0E-43A7E7848E4F}"/>
          </ac:spMkLst>
        </pc:spChg>
        <pc:spChg chg="mod">
          <ac:chgData name="Rob Bounds (Place)" userId="a884ecf8-605c-4b50-b5ae-04dd41dfc1ad" providerId="ADAL" clId="{60B24437-F2B6-4DFA-AE18-E53820EE787B}" dt="2026-04-08T15:23:51.080" v="1555" actId="1035"/>
          <ac:spMkLst>
            <pc:docMk/>
            <pc:sldMk cId="1607316726" sldId="260"/>
            <ac:spMk id="21" creationId="{B906F6B3-95A6-E911-87C8-9D8869ED985F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23" creationId="{C015574C-04E4-51D8-B131-907E80EDD108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25" creationId="{082D14FB-26DE-4868-FFE3-C4CE3967BF01}"/>
          </ac:spMkLst>
        </pc:spChg>
        <pc:spChg chg="mod">
          <ac:chgData name="Rob Bounds (Place)" userId="a884ecf8-605c-4b50-b5ae-04dd41dfc1ad" providerId="ADAL" clId="{60B24437-F2B6-4DFA-AE18-E53820EE787B}" dt="2026-04-08T15:23:51.080" v="1555" actId="1035"/>
          <ac:spMkLst>
            <pc:docMk/>
            <pc:sldMk cId="1607316726" sldId="260"/>
            <ac:spMk id="27" creationId="{6D705FE1-7C92-1C3E-B8B8-96D2DC7F28F9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31" creationId="{65AAD642-4178-03D0-8E2C-599756256B8F}"/>
          </ac:spMkLst>
        </pc:spChg>
        <pc:spChg chg="mod">
          <ac:chgData name="Rob Bounds (Place)" userId="a884ecf8-605c-4b50-b5ae-04dd41dfc1ad" providerId="ADAL" clId="{60B24437-F2B6-4DFA-AE18-E53820EE787B}" dt="2026-04-08T15:23:51.080" v="1555" actId="1035"/>
          <ac:spMkLst>
            <pc:docMk/>
            <pc:sldMk cId="1607316726" sldId="260"/>
            <ac:spMk id="32" creationId="{8CDF4C7C-F4AD-344C-4910-AA79CB0CCE45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34" creationId="{C48B1C2F-4293-F0ED-152B-E3839632156C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35" creationId="{1AA9B602-C3C6-24E2-9208-66D8A5403BA4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36" creationId="{8BF9BC90-420E-4E72-C3AC-C2707B6714FB}"/>
          </ac:spMkLst>
        </pc:spChg>
        <pc:spChg chg="mod">
          <ac:chgData name="Rob Bounds (Place)" userId="a884ecf8-605c-4b50-b5ae-04dd41dfc1ad" providerId="ADAL" clId="{60B24437-F2B6-4DFA-AE18-E53820EE787B}" dt="2026-04-09T16:10:31.160" v="3183" actId="14100"/>
          <ac:spMkLst>
            <pc:docMk/>
            <pc:sldMk cId="1607316726" sldId="260"/>
            <ac:spMk id="37" creationId="{D697D3C0-4895-A779-D924-F7EE97EEDAE9}"/>
          </ac:spMkLst>
        </pc:spChg>
        <pc:spChg chg="mod">
          <ac:chgData name="Rob Bounds (Place)" userId="a884ecf8-605c-4b50-b5ae-04dd41dfc1ad" providerId="ADAL" clId="{60B24437-F2B6-4DFA-AE18-E53820EE787B}" dt="2026-04-08T15:23:51.080" v="1555" actId="1035"/>
          <ac:spMkLst>
            <pc:docMk/>
            <pc:sldMk cId="1607316726" sldId="260"/>
            <ac:spMk id="40" creationId="{F3B68F79-ECBE-FF7F-7EBF-3610F05B83AB}"/>
          </ac:spMkLst>
        </pc:spChg>
        <pc:spChg chg="add mod">
          <ac:chgData name="Rob Bounds (Place)" userId="a884ecf8-605c-4b50-b5ae-04dd41dfc1ad" providerId="ADAL" clId="{60B24437-F2B6-4DFA-AE18-E53820EE787B}" dt="2026-04-13T11:55:41.108" v="3457" actId="962"/>
          <ac:spMkLst>
            <pc:docMk/>
            <pc:sldMk cId="1607316726" sldId="260"/>
            <ac:spMk id="43" creationId="{11590413-C215-7475-94C0-7F17F514F1DF}"/>
          </ac:spMkLst>
        </pc:spChg>
        <pc:grpChg chg="add mod">
          <ac:chgData name="Rob Bounds (Place)" userId="a884ecf8-605c-4b50-b5ae-04dd41dfc1ad" providerId="ADAL" clId="{60B24437-F2B6-4DFA-AE18-E53820EE787B}" dt="2026-04-13T11:55:35.805" v="3456" actId="962"/>
          <ac:grpSpMkLst>
            <pc:docMk/>
            <pc:sldMk cId="1607316726" sldId="260"/>
            <ac:grpSpMk id="3" creationId="{784833CA-8C2B-1AC4-4A63-6CD6668EEBE9}"/>
          </ac:grpSpMkLst>
        </pc:grpChg>
        <pc:grpChg chg="add mod">
          <ac:chgData name="Rob Bounds (Place)" userId="a884ecf8-605c-4b50-b5ae-04dd41dfc1ad" providerId="ADAL" clId="{60B24437-F2B6-4DFA-AE18-E53820EE787B}" dt="2026-04-13T11:54:54.435" v="3454" actId="962"/>
          <ac:grpSpMkLst>
            <pc:docMk/>
            <pc:sldMk cId="1607316726" sldId="260"/>
            <ac:grpSpMk id="5" creationId="{930EC5CB-A344-2146-57EF-5AC96A441A2B}"/>
          </ac:grpSpMkLst>
        </pc:grpChg>
        <pc:grpChg chg="mod">
          <ac:chgData name="Rob Bounds (Place)" userId="a884ecf8-605c-4b50-b5ae-04dd41dfc1ad" providerId="ADAL" clId="{60B24437-F2B6-4DFA-AE18-E53820EE787B}" dt="2026-04-13T11:55:54.140" v="3459" actId="962"/>
          <ac:grpSpMkLst>
            <pc:docMk/>
            <pc:sldMk cId="1607316726" sldId="260"/>
            <ac:grpSpMk id="13" creationId="{E0EEB888-5A57-919E-5819-76D297445CFB}"/>
          </ac:grpSpMkLst>
        </pc:grpChg>
        <pc:picChg chg="add mod ord">
          <ac:chgData name="Rob Bounds (Place)" userId="a884ecf8-605c-4b50-b5ae-04dd41dfc1ad" providerId="ADAL" clId="{60B24437-F2B6-4DFA-AE18-E53820EE787B}" dt="2026-04-13T11:54:01.713" v="3452" actId="962"/>
          <ac:picMkLst>
            <pc:docMk/>
            <pc:sldMk cId="1607316726" sldId="260"/>
            <ac:picMk id="4" creationId="{5F6483AD-C166-D776-CBC6-B9B9DED47F8F}"/>
          </ac:picMkLst>
        </pc:picChg>
      </pc:sldChg>
      <pc:sldChg chg="addSp delSp modSp new mod modAnim">
        <pc:chgData name="Rob Bounds (Place)" userId="a884ecf8-605c-4b50-b5ae-04dd41dfc1ad" providerId="ADAL" clId="{60B24437-F2B6-4DFA-AE18-E53820EE787B}" dt="2026-04-13T13:46:49.328" v="3692" actId="962"/>
        <pc:sldMkLst>
          <pc:docMk/>
          <pc:sldMk cId="1904184890" sldId="261"/>
        </pc:sldMkLst>
        <pc:spChg chg="add mod">
          <ac:chgData name="Rob Bounds (Place)" userId="a884ecf8-605c-4b50-b5ae-04dd41dfc1ad" providerId="ADAL" clId="{60B24437-F2B6-4DFA-AE18-E53820EE787B}" dt="2026-04-08T15:31:47.617" v="1569" actId="1076"/>
          <ac:spMkLst>
            <pc:docMk/>
            <pc:sldMk cId="1904184890" sldId="261"/>
            <ac:spMk id="2" creationId="{3B1A5D65-C4BC-8F23-848B-07F68F7803B0}"/>
          </ac:spMkLst>
        </pc:spChg>
        <pc:spChg chg="add mod">
          <ac:chgData name="Rob Bounds (Place)" userId="a884ecf8-605c-4b50-b5ae-04dd41dfc1ad" providerId="ADAL" clId="{60B24437-F2B6-4DFA-AE18-E53820EE787B}" dt="2026-04-13T11:51:51.095" v="3377" actId="167"/>
          <ac:spMkLst>
            <pc:docMk/>
            <pc:sldMk cId="1904184890" sldId="261"/>
            <ac:spMk id="3" creationId="{79E54385-34DD-1130-9C62-96A4D98A60E6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6" creationId="{39F79A5A-8237-6613-70C2-BF661EBC2908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7" creationId="{FC563747-02B7-8426-CD02-717E4F14D23D}"/>
          </ac:spMkLst>
        </pc:spChg>
        <pc:spChg chg="mod">
          <ac:chgData name="Rob Bounds (Place)" userId="a884ecf8-605c-4b50-b5ae-04dd41dfc1ad" providerId="ADAL" clId="{60B24437-F2B6-4DFA-AE18-E53820EE787B}" dt="2026-04-07T14:20:39.222" v="233" actId="1076"/>
          <ac:spMkLst>
            <pc:docMk/>
            <pc:sldMk cId="1904184890" sldId="261"/>
            <ac:spMk id="9" creationId="{F44AEDDE-7AA3-BE38-8454-D5FCB1B6FA1F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10" creationId="{443E9C8E-4463-868B-6BF7-5440FF8A7369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11" creationId="{057AA8AD-5ABB-5721-DE76-0DFF18415547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12" creationId="{2C14AC82-DD2F-7578-8A0C-27CAE480B009}"/>
          </ac:spMkLst>
        </pc:spChg>
        <pc:spChg chg="mod">
          <ac:chgData name="Rob Bounds (Place)" userId="a884ecf8-605c-4b50-b5ae-04dd41dfc1ad" providerId="ADAL" clId="{60B24437-F2B6-4DFA-AE18-E53820EE787B}" dt="2026-04-07T14:20:39.222" v="233" actId="1076"/>
          <ac:spMkLst>
            <pc:docMk/>
            <pc:sldMk cId="1904184890" sldId="261"/>
            <ac:spMk id="14" creationId="{CC353486-800B-4457-040D-4A4974E0946B}"/>
          </ac:spMkLst>
        </pc:spChg>
        <pc:spChg chg="mod">
          <ac:chgData name="Rob Bounds (Place)" userId="a884ecf8-605c-4b50-b5ae-04dd41dfc1ad" providerId="ADAL" clId="{60B24437-F2B6-4DFA-AE18-E53820EE787B}" dt="2026-04-07T14:20:39.222" v="233" actId="1076"/>
          <ac:spMkLst>
            <pc:docMk/>
            <pc:sldMk cId="1904184890" sldId="261"/>
            <ac:spMk id="15" creationId="{75E467AD-FD80-23E5-3413-1E5EF246971E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16" creationId="{4845ADB1-D72E-DD21-F49C-CC01FDE1D0F3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17" creationId="{74F849B0-54C0-9D78-35A4-1CF29853EF86}"/>
          </ac:spMkLst>
        </pc:spChg>
        <pc:spChg chg="mod">
          <ac:chgData name="Rob Bounds (Place)" userId="a884ecf8-605c-4b50-b5ae-04dd41dfc1ad" providerId="ADAL" clId="{60B24437-F2B6-4DFA-AE18-E53820EE787B}" dt="2026-04-07T14:20:39.222" v="233" actId="1076"/>
          <ac:spMkLst>
            <pc:docMk/>
            <pc:sldMk cId="1904184890" sldId="261"/>
            <ac:spMk id="21" creationId="{1BDAADEA-B96F-B718-1AE2-DD5DBDD1B9C9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23" creationId="{ED652EE8-9700-ED7F-8BA8-316586F76E1B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24" creationId="{8673901B-F96D-68A8-DAF1-B2250D6E2897}"/>
          </ac:spMkLst>
        </pc:spChg>
        <pc:spChg chg="mod">
          <ac:chgData name="Rob Bounds (Place)" userId="a884ecf8-605c-4b50-b5ae-04dd41dfc1ad" providerId="ADAL" clId="{60B24437-F2B6-4DFA-AE18-E53820EE787B}" dt="2026-04-07T14:20:39.222" v="233" actId="1076"/>
          <ac:spMkLst>
            <pc:docMk/>
            <pc:sldMk cId="1904184890" sldId="261"/>
            <ac:spMk id="31" creationId="{0A437983-5A3B-F001-E22E-90FC1BAFD06B}"/>
          </ac:spMkLst>
        </pc:spChg>
        <pc:spChg chg="mod">
          <ac:chgData name="Rob Bounds (Place)" userId="a884ecf8-605c-4b50-b5ae-04dd41dfc1ad" providerId="ADAL" clId="{60B24437-F2B6-4DFA-AE18-E53820EE787B}" dt="2026-04-07T14:20:39.222" v="233" actId="1076"/>
          <ac:spMkLst>
            <pc:docMk/>
            <pc:sldMk cId="1904184890" sldId="261"/>
            <ac:spMk id="32" creationId="{09726569-C22B-6EF6-3CB0-046AC86F06D2}"/>
          </ac:spMkLst>
        </pc:spChg>
        <pc:spChg chg="mod">
          <ac:chgData name="Rob Bounds (Place)" userId="a884ecf8-605c-4b50-b5ae-04dd41dfc1ad" providerId="ADAL" clId="{60B24437-F2B6-4DFA-AE18-E53820EE787B}" dt="2026-04-08T15:59:08.728" v="1696" actId="1076"/>
          <ac:spMkLst>
            <pc:docMk/>
            <pc:sldMk cId="1904184890" sldId="261"/>
            <ac:spMk id="33" creationId="{1E8F6022-3AA1-EAEC-4516-DDF35BFF9FE5}"/>
          </ac:spMkLst>
        </pc:spChg>
        <pc:spChg chg="add mod">
          <ac:chgData name="Rob Bounds (Place)" userId="a884ecf8-605c-4b50-b5ae-04dd41dfc1ad" providerId="ADAL" clId="{60B24437-F2B6-4DFA-AE18-E53820EE787B}" dt="2026-04-13T11:58:30.752" v="3467" actId="962"/>
          <ac:spMkLst>
            <pc:docMk/>
            <pc:sldMk cId="1904184890" sldId="261"/>
            <ac:spMk id="35" creationId="{5F88BDF0-F0B1-2C50-5FA1-771F0A822D82}"/>
          </ac:spMkLst>
        </pc:spChg>
        <pc:spChg chg="add mod">
          <ac:chgData name="Rob Bounds (Place)" userId="a884ecf8-605c-4b50-b5ae-04dd41dfc1ad" providerId="ADAL" clId="{60B24437-F2B6-4DFA-AE18-E53820EE787B}" dt="2026-04-08T15:31:51.566" v="1570" actId="1076"/>
          <ac:spMkLst>
            <pc:docMk/>
            <pc:sldMk cId="1904184890" sldId="261"/>
            <ac:spMk id="36" creationId="{77C89C1E-768C-83CB-DC6B-605C9875BE06}"/>
          </ac:spMkLst>
        </pc:spChg>
        <pc:spChg chg="add mod ord topLvl">
          <ac:chgData name="Rob Bounds (Place)" userId="a884ecf8-605c-4b50-b5ae-04dd41dfc1ad" providerId="ADAL" clId="{60B24437-F2B6-4DFA-AE18-E53820EE787B}" dt="2026-04-13T13:46:49.328" v="3692" actId="962"/>
          <ac:spMkLst>
            <pc:docMk/>
            <pc:sldMk cId="1904184890" sldId="261"/>
            <ac:spMk id="37" creationId="{0B85D0B6-A0B1-B0B7-06A1-3DE20301A9A3}"/>
          </ac:spMkLst>
        </pc:spChg>
        <pc:spChg chg="add mod ord topLvl">
          <ac:chgData name="Rob Bounds (Place)" userId="a884ecf8-605c-4b50-b5ae-04dd41dfc1ad" providerId="ADAL" clId="{60B24437-F2B6-4DFA-AE18-E53820EE787B}" dt="2026-04-13T12:28:35.540" v="3581" actId="165"/>
          <ac:spMkLst>
            <pc:docMk/>
            <pc:sldMk cId="1904184890" sldId="261"/>
            <ac:spMk id="41" creationId="{DC53E970-94E8-E8E8-6C7A-8C61F484006F}"/>
          </ac:spMkLst>
        </pc:spChg>
        <pc:grpChg chg="mod">
          <ac:chgData name="Rob Bounds (Place)" userId="a884ecf8-605c-4b50-b5ae-04dd41dfc1ad" providerId="ADAL" clId="{60B24437-F2B6-4DFA-AE18-E53820EE787B}" dt="2026-04-13T11:59:43.760" v="3473" actId="962"/>
          <ac:grpSpMkLst>
            <pc:docMk/>
            <pc:sldMk cId="1904184890" sldId="261"/>
            <ac:grpSpMk id="5" creationId="{655A7A26-578D-40E3-122F-AA90710E9770}"/>
          </ac:grpSpMkLst>
        </pc:grpChg>
        <pc:picChg chg="add mod ord">
          <ac:chgData name="Rob Bounds (Place)" userId="a884ecf8-605c-4b50-b5ae-04dd41dfc1ad" providerId="ADAL" clId="{60B24437-F2B6-4DFA-AE18-E53820EE787B}" dt="2026-04-13T11:58:27.192" v="3466" actId="962"/>
          <ac:picMkLst>
            <pc:docMk/>
            <pc:sldMk cId="1904184890" sldId="261"/>
            <ac:picMk id="38" creationId="{54D507C7-0A8F-B14A-BC2C-690B14D199C7}"/>
          </ac:picMkLst>
        </pc:picChg>
        <pc:picChg chg="add mod">
          <ac:chgData name="Rob Bounds (Place)" userId="a884ecf8-605c-4b50-b5ae-04dd41dfc1ad" providerId="ADAL" clId="{60B24437-F2B6-4DFA-AE18-E53820EE787B}" dt="2026-04-13T11:58:45.344" v="3469" actId="962"/>
          <ac:picMkLst>
            <pc:docMk/>
            <pc:sldMk cId="1904184890" sldId="261"/>
            <ac:picMk id="43" creationId="{D14D9545-088D-623B-FBE2-AADD49E1BA81}"/>
          </ac:picMkLst>
        </pc:picChg>
        <pc:picChg chg="add mod">
          <ac:chgData name="Rob Bounds (Place)" userId="a884ecf8-605c-4b50-b5ae-04dd41dfc1ad" providerId="ADAL" clId="{60B24437-F2B6-4DFA-AE18-E53820EE787B}" dt="2026-04-13T11:59:53.560" v="3475" actId="962"/>
          <ac:picMkLst>
            <pc:docMk/>
            <pc:sldMk cId="1904184890" sldId="261"/>
            <ac:picMk id="48" creationId="{846F6052-0A54-4A4D-8EFA-9C03094778C8}"/>
          </ac:picMkLst>
        </pc:picChg>
      </pc:sldChg>
      <pc:sldChg chg="addSp delSp modSp new mod modAnim">
        <pc:chgData name="Rob Bounds (Place)" userId="a884ecf8-605c-4b50-b5ae-04dd41dfc1ad" providerId="ADAL" clId="{60B24437-F2B6-4DFA-AE18-E53820EE787B}" dt="2026-04-13T12:45:41.969" v="3619" actId="962"/>
        <pc:sldMkLst>
          <pc:docMk/>
          <pc:sldMk cId="3381258374" sldId="262"/>
        </pc:sldMkLst>
        <pc:spChg chg="add mod ord">
          <ac:chgData name="Rob Bounds (Place)" userId="a884ecf8-605c-4b50-b5ae-04dd41dfc1ad" providerId="ADAL" clId="{60B24437-F2B6-4DFA-AE18-E53820EE787B}" dt="2026-04-13T12:45:41.969" v="3619" actId="962"/>
          <ac:spMkLst>
            <pc:docMk/>
            <pc:sldMk cId="3381258374" sldId="262"/>
            <ac:spMk id="2" creationId="{6DEFE64B-E053-BF93-859C-846B6D7479C7}"/>
          </ac:spMkLst>
        </pc:spChg>
        <pc:spChg chg="add mod">
          <ac:chgData name="Rob Bounds (Place)" userId="a884ecf8-605c-4b50-b5ae-04dd41dfc1ad" providerId="ADAL" clId="{60B24437-F2B6-4DFA-AE18-E53820EE787B}" dt="2026-04-13T11:45:17.568" v="3195" actId="962"/>
          <ac:spMkLst>
            <pc:docMk/>
            <pc:sldMk cId="3381258374" sldId="262"/>
            <ac:spMk id="4" creationId="{C8A9BB94-37C5-60E2-1186-CD86505DFED9}"/>
          </ac:spMkLst>
        </pc:spChg>
        <pc:spChg chg="add mod">
          <ac:chgData name="Rob Bounds (Place)" userId="a884ecf8-605c-4b50-b5ae-04dd41dfc1ad" providerId="ADAL" clId="{60B24437-F2B6-4DFA-AE18-E53820EE787B}" dt="2026-04-13T11:48:32.299" v="3212" actId="33553"/>
          <ac:spMkLst>
            <pc:docMk/>
            <pc:sldMk cId="3381258374" sldId="262"/>
            <ac:spMk id="7" creationId="{11304514-D723-57A0-5892-89D581EB60D5}"/>
          </ac:spMkLst>
        </pc:spChg>
        <pc:spChg chg="add mod">
          <ac:chgData name="Rob Bounds (Place)" userId="a884ecf8-605c-4b50-b5ae-04dd41dfc1ad" providerId="ADAL" clId="{60B24437-F2B6-4DFA-AE18-E53820EE787B}" dt="2026-04-13T12:44:33.028" v="3613" actId="1076"/>
          <ac:spMkLst>
            <pc:docMk/>
            <pc:sldMk cId="3381258374" sldId="262"/>
            <ac:spMk id="8" creationId="{6A4FF6B1-B7BE-532E-A70B-D683DA51CB71}"/>
          </ac:spMkLst>
        </pc:spChg>
        <pc:picChg chg="add mod ord">
          <ac:chgData name="Rob Bounds (Place)" userId="a884ecf8-605c-4b50-b5ae-04dd41dfc1ad" providerId="ADAL" clId="{60B24437-F2B6-4DFA-AE18-E53820EE787B}" dt="2026-04-13T12:44:43.830" v="3614" actId="1076"/>
          <ac:picMkLst>
            <pc:docMk/>
            <pc:sldMk cId="3381258374" sldId="262"/>
            <ac:picMk id="3" creationId="{51CACF18-737C-42EF-3D72-2BABECD3A4B4}"/>
          </ac:picMkLst>
        </pc:picChg>
      </pc:sldChg>
      <pc:sldChg chg="addSp delSp modSp new mod modAnim">
        <pc:chgData name="Rob Bounds (Place)" userId="a884ecf8-605c-4b50-b5ae-04dd41dfc1ad" providerId="ADAL" clId="{60B24437-F2B6-4DFA-AE18-E53820EE787B}" dt="2026-04-13T12:46:25.441" v="3624"/>
        <pc:sldMkLst>
          <pc:docMk/>
          <pc:sldMk cId="376481569" sldId="263"/>
        </pc:sldMkLst>
        <pc:spChg chg="add mod">
          <ac:chgData name="Rob Bounds (Place)" userId="a884ecf8-605c-4b50-b5ae-04dd41dfc1ad" providerId="ADAL" clId="{60B24437-F2B6-4DFA-AE18-E53820EE787B}" dt="2026-04-13T11:45:33.715" v="3198" actId="962"/>
          <ac:spMkLst>
            <pc:docMk/>
            <pc:sldMk cId="376481569" sldId="263"/>
            <ac:spMk id="4" creationId="{CD5CBA78-8A83-AB05-52A2-B8403AB4E915}"/>
          </ac:spMkLst>
        </pc:spChg>
        <pc:spChg chg="add mod">
          <ac:chgData name="Rob Bounds (Place)" userId="a884ecf8-605c-4b50-b5ae-04dd41dfc1ad" providerId="ADAL" clId="{60B24437-F2B6-4DFA-AE18-E53820EE787B}" dt="2026-04-13T11:49:51.843" v="3261" actId="167"/>
          <ac:spMkLst>
            <pc:docMk/>
            <pc:sldMk cId="376481569" sldId="263"/>
            <ac:spMk id="5" creationId="{9FA20E9F-B23D-DAC0-7FAE-3C8FE6F2BA67}"/>
          </ac:spMkLst>
        </pc:spChg>
        <pc:spChg chg="add mod">
          <ac:chgData name="Rob Bounds (Place)" userId="a884ecf8-605c-4b50-b5ae-04dd41dfc1ad" providerId="ADAL" clId="{60B24437-F2B6-4DFA-AE18-E53820EE787B}" dt="2026-04-08T16:31:57.886" v="1746" actId="207"/>
          <ac:spMkLst>
            <pc:docMk/>
            <pc:sldMk cId="376481569" sldId="263"/>
            <ac:spMk id="6" creationId="{BC587814-6157-120B-9EB2-E4EAD4BC8231}"/>
          </ac:spMkLst>
        </pc:spChg>
        <pc:spChg chg="add mod">
          <ac:chgData name="Rob Bounds (Place)" userId="a884ecf8-605c-4b50-b5ae-04dd41dfc1ad" providerId="ADAL" clId="{60B24437-F2B6-4DFA-AE18-E53820EE787B}" dt="2026-04-08T16:31:22.572" v="1744" actId="207"/>
          <ac:spMkLst>
            <pc:docMk/>
            <pc:sldMk cId="376481569" sldId="263"/>
            <ac:spMk id="7" creationId="{AA3DBC86-DA60-69EB-FCCB-00118056CA01}"/>
          </ac:spMkLst>
        </pc:spChg>
        <pc:spChg chg="add mod">
          <ac:chgData name="Rob Bounds (Place)" userId="a884ecf8-605c-4b50-b5ae-04dd41dfc1ad" providerId="ADAL" clId="{60B24437-F2B6-4DFA-AE18-E53820EE787B}" dt="2026-04-08T16:30:39.756" v="1739" actId="207"/>
          <ac:spMkLst>
            <pc:docMk/>
            <pc:sldMk cId="376481569" sldId="263"/>
            <ac:spMk id="8" creationId="{B7D94281-4B2E-27C0-5358-3C9B0DF9E1F9}"/>
          </ac:spMkLst>
        </pc:spChg>
        <pc:spChg chg="add mod">
          <ac:chgData name="Rob Bounds (Place)" userId="a884ecf8-605c-4b50-b5ae-04dd41dfc1ad" providerId="ADAL" clId="{60B24437-F2B6-4DFA-AE18-E53820EE787B}" dt="2026-04-08T11:56:56.693" v="787" actId="688"/>
          <ac:spMkLst>
            <pc:docMk/>
            <pc:sldMk cId="376481569" sldId="263"/>
            <ac:spMk id="9" creationId="{47B59B2F-C7E1-5B91-7F9B-868E25E4E4D0}"/>
          </ac:spMkLst>
        </pc:spChg>
        <pc:spChg chg="add mod">
          <ac:chgData name="Rob Bounds (Place)" userId="a884ecf8-605c-4b50-b5ae-04dd41dfc1ad" providerId="ADAL" clId="{60B24437-F2B6-4DFA-AE18-E53820EE787B}" dt="2026-04-08T16:31:34.330" v="1745" actId="207"/>
          <ac:spMkLst>
            <pc:docMk/>
            <pc:sldMk cId="376481569" sldId="263"/>
            <ac:spMk id="10" creationId="{243557D0-3BEE-FF82-3579-726F94AAA1C8}"/>
          </ac:spMkLst>
        </pc:spChg>
        <pc:spChg chg="add mod">
          <ac:chgData name="Rob Bounds (Place)" userId="a884ecf8-605c-4b50-b5ae-04dd41dfc1ad" providerId="ADAL" clId="{60B24437-F2B6-4DFA-AE18-E53820EE787B}" dt="2026-04-08T16:30:10.018" v="1736" actId="207"/>
          <ac:spMkLst>
            <pc:docMk/>
            <pc:sldMk cId="376481569" sldId="263"/>
            <ac:spMk id="11" creationId="{B566FBD3-EA56-336E-437E-7CCFFA3DDE62}"/>
          </ac:spMkLst>
        </pc:spChg>
        <pc:spChg chg="add mod">
          <ac:chgData name="Rob Bounds (Place)" userId="a884ecf8-605c-4b50-b5ae-04dd41dfc1ad" providerId="ADAL" clId="{60B24437-F2B6-4DFA-AE18-E53820EE787B}" dt="2026-04-08T12:02:03.568" v="845" actId="688"/>
          <ac:spMkLst>
            <pc:docMk/>
            <pc:sldMk cId="376481569" sldId="263"/>
            <ac:spMk id="12" creationId="{4648FF0E-9E31-6640-D26B-E0478F81A15A}"/>
          </ac:spMkLst>
        </pc:spChg>
        <pc:spChg chg="add mod">
          <ac:chgData name="Rob Bounds (Place)" userId="a884ecf8-605c-4b50-b5ae-04dd41dfc1ad" providerId="ADAL" clId="{60B24437-F2B6-4DFA-AE18-E53820EE787B}" dt="2026-04-08T12:03:08.874" v="855" actId="1076"/>
          <ac:spMkLst>
            <pc:docMk/>
            <pc:sldMk cId="376481569" sldId="263"/>
            <ac:spMk id="13" creationId="{EC214794-82EE-6E44-8F24-3E1132CB113B}"/>
          </ac:spMkLst>
        </pc:spChg>
        <pc:spChg chg="add mod">
          <ac:chgData name="Rob Bounds (Place)" userId="a884ecf8-605c-4b50-b5ae-04dd41dfc1ad" providerId="ADAL" clId="{60B24437-F2B6-4DFA-AE18-E53820EE787B}" dt="2026-04-08T12:03:54.642" v="885" actId="1076"/>
          <ac:spMkLst>
            <pc:docMk/>
            <pc:sldMk cId="376481569" sldId="263"/>
            <ac:spMk id="14" creationId="{B0B8B264-1B53-6DE1-1FF7-DFB43328212E}"/>
          </ac:spMkLst>
        </pc:spChg>
        <pc:picChg chg="add mod">
          <ac:chgData name="Rob Bounds (Place)" userId="a884ecf8-605c-4b50-b5ae-04dd41dfc1ad" providerId="ADAL" clId="{60B24437-F2B6-4DFA-AE18-E53820EE787B}" dt="2026-04-13T11:45:31.314" v="3197" actId="962"/>
          <ac:picMkLst>
            <pc:docMk/>
            <pc:sldMk cId="376481569" sldId="263"/>
            <ac:picMk id="3" creationId="{31C48A4F-E5FB-D65B-19E4-9E70A66A026B}"/>
          </ac:picMkLst>
        </pc:picChg>
      </pc:sldChg>
      <pc:sldChg chg="addSp modSp new mod modAnim">
        <pc:chgData name="Rob Bounds (Place)" userId="a884ecf8-605c-4b50-b5ae-04dd41dfc1ad" providerId="ADAL" clId="{60B24437-F2B6-4DFA-AE18-E53820EE787B}" dt="2026-04-13T12:42:53.410" v="3607"/>
        <pc:sldMkLst>
          <pc:docMk/>
          <pc:sldMk cId="1670400171" sldId="264"/>
        </pc:sldMkLst>
        <pc:spChg chg="add mod">
          <ac:chgData name="Rob Bounds (Place)" userId="a884ecf8-605c-4b50-b5ae-04dd41dfc1ad" providerId="ADAL" clId="{60B24437-F2B6-4DFA-AE18-E53820EE787B}" dt="2026-04-13T12:04:56.335" v="3521" actId="962"/>
          <ac:spMkLst>
            <pc:docMk/>
            <pc:sldMk cId="1670400171" sldId="264"/>
            <ac:spMk id="2" creationId="{E7EDF0F1-93F5-BD44-DCB3-E6FBE4910E42}"/>
          </ac:spMkLst>
        </pc:spChg>
        <pc:spChg chg="mod ord">
          <ac:chgData name="Rob Bounds (Place)" userId="a884ecf8-605c-4b50-b5ae-04dd41dfc1ad" providerId="ADAL" clId="{60B24437-F2B6-4DFA-AE18-E53820EE787B}" dt="2026-04-13T12:04:28.998" v="3519" actId="164"/>
          <ac:spMkLst>
            <pc:docMk/>
            <pc:sldMk cId="1670400171" sldId="264"/>
            <ac:spMk id="4" creationId="{14B1BC86-1010-FFEA-0168-4AF4F61D844E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8" creationId="{F0E5773E-7053-C58B-A21F-3A4E851A4768}"/>
          </ac:spMkLst>
        </pc:spChg>
        <pc:spChg chg="mod">
          <ac:chgData name="Rob Bounds (Place)" userId="a884ecf8-605c-4b50-b5ae-04dd41dfc1ad" providerId="ADAL" clId="{60B24437-F2B6-4DFA-AE18-E53820EE787B}" dt="2026-04-09T16:09:31.861" v="3178" actId="166"/>
          <ac:spMkLst>
            <pc:docMk/>
            <pc:sldMk cId="1670400171" sldId="264"/>
            <ac:spMk id="10" creationId="{1F60DF67-E7FF-DF05-AF75-414689860C89}"/>
          </ac:spMkLst>
        </pc:spChg>
        <pc:spChg chg="mod">
          <ac:chgData name="Rob Bounds (Place)" userId="a884ecf8-605c-4b50-b5ae-04dd41dfc1ad" providerId="ADAL" clId="{60B24437-F2B6-4DFA-AE18-E53820EE787B}" dt="2026-04-09T14:13:17.029" v="1969"/>
          <ac:spMkLst>
            <pc:docMk/>
            <pc:sldMk cId="1670400171" sldId="264"/>
            <ac:spMk id="13" creationId="{6E6E1012-EEC0-4F2B-C9C8-B6D2F31C5913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15" creationId="{A333F826-AC8A-5CA2-4DDF-D016F90D8903}"/>
          </ac:spMkLst>
        </pc:spChg>
        <pc:spChg chg="mod">
          <ac:chgData name="Rob Bounds (Place)" userId="a884ecf8-605c-4b50-b5ae-04dd41dfc1ad" providerId="ADAL" clId="{60B24437-F2B6-4DFA-AE18-E53820EE787B}" dt="2026-04-09T14:13:17.029" v="1969"/>
          <ac:spMkLst>
            <pc:docMk/>
            <pc:sldMk cId="1670400171" sldId="264"/>
            <ac:spMk id="16" creationId="{26D97C77-667E-9FC4-48CD-FCAC3EA4FAAE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18" creationId="{627CBDB2-3D50-3650-DC9E-3B15E682359E}"/>
          </ac:spMkLst>
        </pc:spChg>
        <pc:spChg chg="mod">
          <ac:chgData name="Rob Bounds (Place)" userId="a884ecf8-605c-4b50-b5ae-04dd41dfc1ad" providerId="ADAL" clId="{60B24437-F2B6-4DFA-AE18-E53820EE787B}" dt="2026-04-09T14:13:17.029" v="1969"/>
          <ac:spMkLst>
            <pc:docMk/>
            <pc:sldMk cId="1670400171" sldId="264"/>
            <ac:spMk id="19" creationId="{A8A5F76A-D9C7-A3B6-FAF3-EFAFC6FB008C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23" creationId="{E1A6E47F-B1A4-7D4C-172B-4B2BACBAE467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28" creationId="{523DAF82-A724-90C0-705F-D4D79FB46C25}"/>
          </ac:spMkLst>
        </pc:spChg>
        <pc:spChg chg="mod">
          <ac:chgData name="Rob Bounds (Place)" userId="a884ecf8-605c-4b50-b5ae-04dd41dfc1ad" providerId="ADAL" clId="{60B24437-F2B6-4DFA-AE18-E53820EE787B}" dt="2026-04-09T14:13:17.029" v="1969"/>
          <ac:spMkLst>
            <pc:docMk/>
            <pc:sldMk cId="1670400171" sldId="264"/>
            <ac:spMk id="31" creationId="{E88E7764-1FF1-3D4F-6B1B-198F5049A6E5}"/>
          </ac:spMkLst>
        </pc:spChg>
        <pc:spChg chg="mod">
          <ac:chgData name="Rob Bounds (Place)" userId="a884ecf8-605c-4b50-b5ae-04dd41dfc1ad" providerId="ADAL" clId="{60B24437-F2B6-4DFA-AE18-E53820EE787B}" dt="2026-04-09T14:13:17.029" v="1969"/>
          <ac:spMkLst>
            <pc:docMk/>
            <pc:sldMk cId="1670400171" sldId="264"/>
            <ac:spMk id="34" creationId="{922868DC-1086-16FC-A26F-9A4121401955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35" creationId="{802196CA-9571-B395-55BF-81A55E5F3577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36" creationId="{1386FAE7-E7F6-B4E7-2A51-B96DB659D3A4}"/>
          </ac:spMkLst>
        </pc:spChg>
        <pc:spChg chg="mod">
          <ac:chgData name="Rob Bounds (Place)" userId="a884ecf8-605c-4b50-b5ae-04dd41dfc1ad" providerId="ADAL" clId="{60B24437-F2B6-4DFA-AE18-E53820EE787B}" dt="2026-04-09T14:13:17.029" v="1969"/>
          <ac:spMkLst>
            <pc:docMk/>
            <pc:sldMk cId="1670400171" sldId="264"/>
            <ac:spMk id="41" creationId="{FE923537-8B26-A3D9-1496-F0330D18C46C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44" creationId="{03E71FB3-4E9F-C9AF-962C-F87F6B458F09}"/>
          </ac:spMkLst>
        </pc:spChg>
        <pc:spChg chg="mod">
          <ac:chgData name="Rob Bounds (Place)" userId="a884ecf8-605c-4b50-b5ae-04dd41dfc1ad" providerId="ADAL" clId="{60B24437-F2B6-4DFA-AE18-E53820EE787B}" dt="2026-04-09T14:13:17.029" v="1969"/>
          <ac:spMkLst>
            <pc:docMk/>
            <pc:sldMk cId="1670400171" sldId="264"/>
            <ac:spMk id="46" creationId="{F7CA83C6-CE32-4680-0B14-4AF22C3D8583}"/>
          </ac:spMkLst>
        </pc:spChg>
        <pc:spChg chg="mod">
          <ac:chgData name="Rob Bounds (Place)" userId="a884ecf8-605c-4b50-b5ae-04dd41dfc1ad" providerId="ADAL" clId="{60B24437-F2B6-4DFA-AE18-E53820EE787B}" dt="2026-04-09T14:13:17.029" v="1969"/>
          <ac:spMkLst>
            <pc:docMk/>
            <pc:sldMk cId="1670400171" sldId="264"/>
            <ac:spMk id="50" creationId="{D4235F38-157A-1A40-333B-3A278EDCAA5C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51" creationId="{7D137313-7B6D-940C-348B-368ED7069A4A}"/>
          </ac:spMkLst>
        </pc:spChg>
        <pc:spChg chg="mod">
          <ac:chgData name="Rob Bounds (Place)" userId="a884ecf8-605c-4b50-b5ae-04dd41dfc1ad" providerId="ADAL" clId="{60B24437-F2B6-4DFA-AE18-E53820EE787B}" dt="2026-04-09T16:09:49.060" v="3180" actId="1076"/>
          <ac:spMkLst>
            <pc:docMk/>
            <pc:sldMk cId="1670400171" sldId="264"/>
            <ac:spMk id="64" creationId="{A7919132-CAD0-AB19-B385-C2A9985AB52A}"/>
          </ac:spMkLst>
        </pc:spChg>
        <pc:spChg chg="add mod ord">
          <ac:chgData name="Rob Bounds (Place)" userId="a884ecf8-605c-4b50-b5ae-04dd41dfc1ad" providerId="ADAL" clId="{60B24437-F2B6-4DFA-AE18-E53820EE787B}" dt="2026-04-13T12:05:08.581" v="3547" actId="962"/>
          <ac:spMkLst>
            <pc:docMk/>
            <pc:sldMk cId="1670400171" sldId="264"/>
            <ac:spMk id="66" creationId="{977A1E0E-64DA-BF5E-49E8-A4B5FE783736}"/>
          </ac:spMkLst>
        </pc:spChg>
        <pc:spChg chg="add mod ord">
          <ac:chgData name="Rob Bounds (Place)" userId="a884ecf8-605c-4b50-b5ae-04dd41dfc1ad" providerId="ADAL" clId="{60B24437-F2B6-4DFA-AE18-E53820EE787B}" dt="2026-04-13T12:03:54.703" v="3516" actId="962"/>
          <ac:spMkLst>
            <pc:docMk/>
            <pc:sldMk cId="1670400171" sldId="264"/>
            <ac:spMk id="67" creationId="{72AEC9DF-D6FA-F28F-AD6D-A3132B48DA38}"/>
          </ac:spMkLst>
        </pc:spChg>
        <pc:spChg chg="add mod ord">
          <ac:chgData name="Rob Bounds (Place)" userId="a884ecf8-605c-4b50-b5ae-04dd41dfc1ad" providerId="ADAL" clId="{60B24437-F2B6-4DFA-AE18-E53820EE787B}" dt="2026-04-13T12:04:47.103" v="3520" actId="962"/>
          <ac:spMkLst>
            <pc:docMk/>
            <pc:sldMk cId="1670400171" sldId="264"/>
            <ac:spMk id="68" creationId="{5C703B3E-C467-7C34-3844-1C772D2E6B80}"/>
          </ac:spMkLst>
        </pc:spChg>
        <pc:spChg chg="add mod ord">
          <ac:chgData name="Rob Bounds (Place)" userId="a884ecf8-605c-4b50-b5ae-04dd41dfc1ad" providerId="ADAL" clId="{60B24437-F2B6-4DFA-AE18-E53820EE787B}" dt="2026-04-13T12:03:53.608" v="3515" actId="962"/>
          <ac:spMkLst>
            <pc:docMk/>
            <pc:sldMk cId="1670400171" sldId="264"/>
            <ac:spMk id="69" creationId="{1F53DBF5-1D8E-F348-8ADF-5333FC018F64}"/>
          </ac:spMkLst>
        </pc:spChg>
        <pc:spChg chg="add mod">
          <ac:chgData name="Rob Bounds (Place)" userId="a884ecf8-605c-4b50-b5ae-04dd41dfc1ad" providerId="ADAL" clId="{60B24437-F2B6-4DFA-AE18-E53820EE787B}" dt="2026-04-13T11:52:52.887" v="3449" actId="167"/>
          <ac:spMkLst>
            <pc:docMk/>
            <pc:sldMk cId="1670400171" sldId="264"/>
            <ac:spMk id="70" creationId="{F1C25D0F-4073-6B6E-E059-C9E3C36F8D76}"/>
          </ac:spMkLst>
        </pc:spChg>
        <pc:grpChg chg="mod">
          <ac:chgData name="Rob Bounds (Place)" userId="a884ecf8-605c-4b50-b5ae-04dd41dfc1ad" providerId="ADAL" clId="{60B24437-F2B6-4DFA-AE18-E53820EE787B}" dt="2026-04-09T16:09:40.417" v="3179" actId="166"/>
          <ac:grpSpMkLst>
            <pc:docMk/>
            <pc:sldMk cId="1670400171" sldId="264"/>
            <ac:grpSpMk id="5" creationId="{519A5CB4-EA60-8C06-577E-E6B389A26075}"/>
          </ac:grpSpMkLst>
        </pc:grpChg>
        <pc:grpChg chg="add mod">
          <ac:chgData name="Rob Bounds (Place)" userId="a884ecf8-605c-4b50-b5ae-04dd41dfc1ad" providerId="ADAL" clId="{60B24437-F2B6-4DFA-AE18-E53820EE787B}" dt="2026-04-13T12:42:51.602" v="3606" actId="1076"/>
          <ac:grpSpMkLst>
            <pc:docMk/>
            <pc:sldMk cId="1670400171" sldId="264"/>
            <ac:grpSpMk id="71" creationId="{DBD4CBEE-4D3D-DF49-6124-0C2903C52D3A}"/>
          </ac:grpSpMkLst>
        </pc:grpChg>
        <pc:picChg chg="add mod">
          <ac:chgData name="Rob Bounds (Place)" userId="a884ecf8-605c-4b50-b5ae-04dd41dfc1ad" providerId="ADAL" clId="{60B24437-F2B6-4DFA-AE18-E53820EE787B}" dt="2026-04-13T12:05:24.786" v="3549" actId="962"/>
          <ac:picMkLst>
            <pc:docMk/>
            <pc:sldMk cId="1670400171" sldId="264"/>
            <ac:picMk id="3" creationId="{50020832-FDE2-BA02-6BA4-0FFAA667C48D}"/>
          </ac:picMkLst>
        </pc:picChg>
      </pc:sldChg>
      <pc:sldChg chg="addSp delSp modSp new mod modAnim">
        <pc:chgData name="Rob Bounds (Place)" userId="a884ecf8-605c-4b50-b5ae-04dd41dfc1ad" providerId="ADAL" clId="{60B24437-F2B6-4DFA-AE18-E53820EE787B}" dt="2026-04-13T13:46:57.136" v="3694" actId="962"/>
        <pc:sldMkLst>
          <pc:docMk/>
          <pc:sldMk cId="2804650629" sldId="265"/>
        </pc:sldMkLst>
        <pc:spChg chg="add mod">
          <ac:chgData name="Rob Bounds (Place)" userId="a884ecf8-605c-4b50-b5ae-04dd41dfc1ad" providerId="ADAL" clId="{60B24437-F2B6-4DFA-AE18-E53820EE787B}" dt="2026-04-13T11:59:57.635" v="3476" actId="962"/>
          <ac:spMkLst>
            <pc:docMk/>
            <pc:sldMk cId="2804650629" sldId="265"/>
            <ac:spMk id="2" creationId="{8E5156CB-32D2-C873-8A1A-5648E7B9D876}"/>
          </ac:spMkLst>
        </pc:spChg>
        <pc:spChg chg="add mod">
          <ac:chgData name="Rob Bounds (Place)" userId="a884ecf8-605c-4b50-b5ae-04dd41dfc1ad" providerId="ADAL" clId="{60B24437-F2B6-4DFA-AE18-E53820EE787B}" dt="2026-04-09T15:19:54.711" v="2585" actId="20577"/>
          <ac:spMkLst>
            <pc:docMk/>
            <pc:sldMk cId="2804650629" sldId="265"/>
            <ac:spMk id="3" creationId="{6139A5A8-DAA8-1011-FC84-C133681BB770}"/>
          </ac:spMkLst>
        </pc:spChg>
        <pc:spChg chg="add mod">
          <ac:chgData name="Rob Bounds (Place)" userId="a884ecf8-605c-4b50-b5ae-04dd41dfc1ad" providerId="ADAL" clId="{60B24437-F2B6-4DFA-AE18-E53820EE787B}" dt="2026-04-13T11:52:09.432" v="3393" actId="167"/>
          <ac:spMkLst>
            <pc:docMk/>
            <pc:sldMk cId="2804650629" sldId="265"/>
            <ac:spMk id="4" creationId="{9AA18D8F-03A7-8BB3-7013-57503F04D013}"/>
          </ac:spMkLst>
        </pc:spChg>
        <pc:spChg chg="add mod">
          <ac:chgData name="Rob Bounds (Place)" userId="a884ecf8-605c-4b50-b5ae-04dd41dfc1ad" providerId="ADAL" clId="{60B24437-F2B6-4DFA-AE18-E53820EE787B}" dt="2026-04-13T12:00:38.785" v="3480" actId="164"/>
          <ac:spMkLst>
            <pc:docMk/>
            <pc:sldMk cId="2804650629" sldId="265"/>
            <ac:spMk id="10" creationId="{550A119D-58C8-1ABA-FC42-394B036C9AE4}"/>
          </ac:spMkLst>
        </pc:spChg>
        <pc:spChg chg="add mod">
          <ac:chgData name="Rob Bounds (Place)" userId="a884ecf8-605c-4b50-b5ae-04dd41dfc1ad" providerId="ADAL" clId="{60B24437-F2B6-4DFA-AE18-E53820EE787B}" dt="2026-04-13T12:00:38.785" v="3480" actId="164"/>
          <ac:spMkLst>
            <pc:docMk/>
            <pc:sldMk cId="2804650629" sldId="265"/>
            <ac:spMk id="11" creationId="{B5C564E4-2385-C469-C3C1-379FA11D429D}"/>
          </ac:spMkLst>
        </pc:spChg>
        <pc:spChg chg="add mod ord">
          <ac:chgData name="Rob Bounds (Place)" userId="a884ecf8-605c-4b50-b5ae-04dd41dfc1ad" providerId="ADAL" clId="{60B24437-F2B6-4DFA-AE18-E53820EE787B}" dt="2026-04-13T12:00:43.656" v="3481" actId="164"/>
          <ac:spMkLst>
            <pc:docMk/>
            <pc:sldMk cId="2804650629" sldId="265"/>
            <ac:spMk id="15" creationId="{421D1B08-27E2-7FB6-47B9-3F814262767F}"/>
          </ac:spMkLst>
        </pc:spChg>
        <pc:spChg chg="add mod">
          <ac:chgData name="Rob Bounds (Place)" userId="a884ecf8-605c-4b50-b5ae-04dd41dfc1ad" providerId="ADAL" clId="{60B24437-F2B6-4DFA-AE18-E53820EE787B}" dt="2026-04-13T12:00:53.928" v="3482" actId="164"/>
          <ac:spMkLst>
            <pc:docMk/>
            <pc:sldMk cId="2804650629" sldId="265"/>
            <ac:spMk id="22" creationId="{EACE185B-56F3-88F1-670F-8BE2D5095D48}"/>
          </ac:spMkLst>
        </pc:spChg>
        <pc:spChg chg="add mod ord">
          <ac:chgData name="Rob Bounds (Place)" userId="a884ecf8-605c-4b50-b5ae-04dd41dfc1ad" providerId="ADAL" clId="{60B24437-F2B6-4DFA-AE18-E53820EE787B}" dt="2026-04-13T12:00:53.928" v="3482" actId="164"/>
          <ac:spMkLst>
            <pc:docMk/>
            <pc:sldMk cId="2804650629" sldId="265"/>
            <ac:spMk id="25" creationId="{0A9CC632-53BF-CB10-713B-1ED23E2D68A7}"/>
          </ac:spMkLst>
        </pc:spChg>
        <pc:spChg chg="add mod topLvl">
          <ac:chgData name="Rob Bounds (Place)" userId="a884ecf8-605c-4b50-b5ae-04dd41dfc1ad" providerId="ADAL" clId="{60B24437-F2B6-4DFA-AE18-E53820EE787B}" dt="2026-04-13T13:46:57.136" v="3694" actId="962"/>
          <ac:spMkLst>
            <pc:docMk/>
            <pc:sldMk cId="2804650629" sldId="265"/>
            <ac:spMk id="26" creationId="{59FE79E8-9F08-A531-138E-7773E78DF3EA}"/>
          </ac:spMkLst>
        </pc:spChg>
        <pc:spChg chg="add mod topLvl">
          <ac:chgData name="Rob Bounds (Place)" userId="a884ecf8-605c-4b50-b5ae-04dd41dfc1ad" providerId="ADAL" clId="{60B24437-F2B6-4DFA-AE18-E53820EE787B}" dt="2026-04-13T12:57:06.131" v="3669" actId="165"/>
          <ac:spMkLst>
            <pc:docMk/>
            <pc:sldMk cId="2804650629" sldId="265"/>
            <ac:spMk id="27" creationId="{7699F72A-1DEC-BE55-E3C8-E29CE4A59158}"/>
          </ac:spMkLst>
        </pc:spChg>
        <pc:spChg chg="add mod ord">
          <ac:chgData name="Rob Bounds (Place)" userId="a884ecf8-605c-4b50-b5ae-04dd41dfc1ad" providerId="ADAL" clId="{60B24437-F2B6-4DFA-AE18-E53820EE787B}" dt="2026-04-13T12:00:43.656" v="3481" actId="164"/>
          <ac:spMkLst>
            <pc:docMk/>
            <pc:sldMk cId="2804650629" sldId="265"/>
            <ac:spMk id="28" creationId="{7AF787A4-91D4-A757-7037-674699E0DB17}"/>
          </ac:spMkLst>
        </pc:spChg>
        <pc:spChg chg="add mod">
          <ac:chgData name="Rob Bounds (Place)" userId="a884ecf8-605c-4b50-b5ae-04dd41dfc1ad" providerId="ADAL" clId="{60B24437-F2B6-4DFA-AE18-E53820EE787B}" dt="2026-04-09T15:58:33.821" v="3101" actId="14100"/>
          <ac:spMkLst>
            <pc:docMk/>
            <pc:sldMk cId="2804650629" sldId="265"/>
            <ac:spMk id="40" creationId="{F16286D6-D2E0-B799-97C8-E3E6F9BA81C6}"/>
          </ac:spMkLst>
        </pc:spChg>
        <pc:spChg chg="add mod">
          <ac:chgData name="Rob Bounds (Place)" userId="a884ecf8-605c-4b50-b5ae-04dd41dfc1ad" providerId="ADAL" clId="{60B24437-F2B6-4DFA-AE18-E53820EE787B}" dt="2026-04-09T15:54:50.745" v="3054" actId="1076"/>
          <ac:spMkLst>
            <pc:docMk/>
            <pc:sldMk cId="2804650629" sldId="265"/>
            <ac:spMk id="41" creationId="{E3FC23F6-318C-B2A0-20F8-D1CD708011F0}"/>
          </ac:spMkLst>
        </pc:spChg>
        <pc:spChg chg="add mod topLvl">
          <ac:chgData name="Rob Bounds (Place)" userId="a884ecf8-605c-4b50-b5ae-04dd41dfc1ad" providerId="ADAL" clId="{60B24437-F2B6-4DFA-AE18-E53820EE787B}" dt="2026-04-13T12:00:23.033" v="3479" actId="164"/>
          <ac:spMkLst>
            <pc:docMk/>
            <pc:sldMk cId="2804650629" sldId="265"/>
            <ac:spMk id="42" creationId="{20C66ED9-AFAC-5ABC-DB57-608AE596C5FA}"/>
          </ac:spMkLst>
        </pc:spChg>
        <pc:spChg chg="add mod topLvl">
          <ac:chgData name="Rob Bounds (Place)" userId="a884ecf8-605c-4b50-b5ae-04dd41dfc1ad" providerId="ADAL" clId="{60B24437-F2B6-4DFA-AE18-E53820EE787B}" dt="2026-04-13T12:56:04.520" v="3668" actId="20577"/>
          <ac:spMkLst>
            <pc:docMk/>
            <pc:sldMk cId="2804650629" sldId="265"/>
            <ac:spMk id="43" creationId="{46130CD8-5479-45A9-E37A-881198C4C235}"/>
          </ac:spMkLst>
        </pc:spChg>
        <pc:grpChg chg="add mod">
          <ac:chgData name="Rob Bounds (Place)" userId="a884ecf8-605c-4b50-b5ae-04dd41dfc1ad" providerId="ADAL" clId="{60B24437-F2B6-4DFA-AE18-E53820EE787B}" dt="2026-04-13T12:01:48.003" v="3489" actId="962"/>
          <ac:grpSpMkLst>
            <pc:docMk/>
            <pc:sldMk cId="2804650629" sldId="265"/>
            <ac:grpSpMk id="6" creationId="{B80A7972-3EFB-BCCB-2667-7A3335834172}"/>
          </ac:grpSpMkLst>
        </pc:grpChg>
        <pc:grpChg chg="add mod">
          <ac:chgData name="Rob Bounds (Place)" userId="a884ecf8-605c-4b50-b5ae-04dd41dfc1ad" providerId="ADAL" clId="{60B24437-F2B6-4DFA-AE18-E53820EE787B}" dt="2026-04-13T12:02:01.652" v="3493" actId="962"/>
          <ac:grpSpMkLst>
            <pc:docMk/>
            <pc:sldMk cId="2804650629" sldId="265"/>
            <ac:grpSpMk id="8" creationId="{1B734C4A-F3D4-8774-FF5D-BA5B64B9D1C7}"/>
          </ac:grpSpMkLst>
        </pc:grpChg>
        <pc:grpChg chg="add mod">
          <ac:chgData name="Rob Bounds (Place)" userId="a884ecf8-605c-4b50-b5ae-04dd41dfc1ad" providerId="ADAL" clId="{60B24437-F2B6-4DFA-AE18-E53820EE787B}" dt="2026-04-13T12:02:34.274" v="3499" actId="962"/>
          <ac:grpSpMkLst>
            <pc:docMk/>
            <pc:sldMk cId="2804650629" sldId="265"/>
            <ac:grpSpMk id="12" creationId="{F1C6D5E2-FDDE-8920-329A-83843AA2F2D9}"/>
          </ac:grpSpMkLst>
        </pc:grpChg>
        <pc:grpChg chg="add mod">
          <ac:chgData name="Rob Bounds (Place)" userId="a884ecf8-605c-4b50-b5ae-04dd41dfc1ad" providerId="ADAL" clId="{60B24437-F2B6-4DFA-AE18-E53820EE787B}" dt="2026-04-13T12:03:12.313" v="3505" actId="962"/>
          <ac:grpSpMkLst>
            <pc:docMk/>
            <pc:sldMk cId="2804650629" sldId="265"/>
            <ac:grpSpMk id="14" creationId="{7A4EFE60-10B9-0303-ADDD-1B98CBBB267C}"/>
          </ac:grpSpMkLst>
        </pc:grpChg>
        <pc:grpChg chg="add mod">
          <ac:chgData name="Rob Bounds (Place)" userId="a884ecf8-605c-4b50-b5ae-04dd41dfc1ad" providerId="ADAL" clId="{60B24437-F2B6-4DFA-AE18-E53820EE787B}" dt="2026-04-13T12:01:13.606" v="3485" actId="962"/>
          <ac:grpSpMkLst>
            <pc:docMk/>
            <pc:sldMk cId="2804650629" sldId="265"/>
            <ac:grpSpMk id="31" creationId="{6AEA339F-43E7-5158-6B6A-1D6BB2790572}"/>
          </ac:grpSpMkLst>
        </pc:grpChg>
        <pc:picChg chg="add mod">
          <ac:chgData name="Rob Bounds (Place)" userId="a884ecf8-605c-4b50-b5ae-04dd41dfc1ad" providerId="ADAL" clId="{60B24437-F2B6-4DFA-AE18-E53820EE787B}" dt="2026-04-13T12:00:08.691" v="3478" actId="962"/>
          <ac:picMkLst>
            <pc:docMk/>
            <pc:sldMk cId="2804650629" sldId="265"/>
            <ac:picMk id="5" creationId="{17167C1F-5FAB-6AD2-E26A-61786EE54306}"/>
          </ac:picMkLst>
        </pc:picChg>
        <pc:picChg chg="add mod">
          <ac:chgData name="Rob Bounds (Place)" userId="a884ecf8-605c-4b50-b5ae-04dd41dfc1ad" providerId="ADAL" clId="{60B24437-F2B6-4DFA-AE18-E53820EE787B}" dt="2026-04-13T12:01:18.915" v="3487" actId="962"/>
          <ac:picMkLst>
            <pc:docMk/>
            <pc:sldMk cId="2804650629" sldId="265"/>
            <ac:picMk id="7" creationId="{FB10A543-D8DF-A886-2181-B82907E8A4DA}"/>
          </ac:picMkLst>
        </pc:picChg>
        <pc:picChg chg="add mod">
          <ac:chgData name="Rob Bounds (Place)" userId="a884ecf8-605c-4b50-b5ae-04dd41dfc1ad" providerId="ADAL" clId="{60B24437-F2B6-4DFA-AE18-E53820EE787B}" dt="2026-04-13T12:01:55.898" v="3491" actId="962"/>
          <ac:picMkLst>
            <pc:docMk/>
            <pc:sldMk cId="2804650629" sldId="265"/>
            <ac:picMk id="9" creationId="{DBFD08A0-5DB7-2E12-1174-2E10E127A176}"/>
          </ac:picMkLst>
        </pc:picChg>
        <pc:picChg chg="add mod">
          <ac:chgData name="Rob Bounds (Place)" userId="a884ecf8-605c-4b50-b5ae-04dd41dfc1ad" providerId="ADAL" clId="{60B24437-F2B6-4DFA-AE18-E53820EE787B}" dt="2026-04-13T12:02:17.890" v="3495" actId="962"/>
          <ac:picMkLst>
            <pc:docMk/>
            <pc:sldMk cId="2804650629" sldId="265"/>
            <ac:picMk id="13" creationId="{F231F9C8-9DF3-9AE2-19B3-2D286081C739}"/>
          </ac:picMkLst>
        </pc:picChg>
        <pc:picChg chg="add mod">
          <ac:chgData name="Rob Bounds (Place)" userId="a884ecf8-605c-4b50-b5ae-04dd41dfc1ad" providerId="ADAL" clId="{60B24437-F2B6-4DFA-AE18-E53820EE787B}" dt="2026-04-13T12:02:28.035" v="3497" actId="962"/>
          <ac:picMkLst>
            <pc:docMk/>
            <pc:sldMk cId="2804650629" sldId="265"/>
            <ac:picMk id="17" creationId="{337C7323-398D-0179-15BE-AD480549FEAC}"/>
          </ac:picMkLst>
        </pc:picChg>
        <pc:picChg chg="add mod">
          <ac:chgData name="Rob Bounds (Place)" userId="a884ecf8-605c-4b50-b5ae-04dd41dfc1ad" providerId="ADAL" clId="{60B24437-F2B6-4DFA-AE18-E53820EE787B}" dt="2026-04-13T12:02:41.178" v="3501" actId="962"/>
          <ac:picMkLst>
            <pc:docMk/>
            <pc:sldMk cId="2804650629" sldId="265"/>
            <ac:picMk id="19" creationId="{554ED512-B119-4B40-7D15-76B5C9F54997}"/>
          </ac:picMkLst>
        </pc:picChg>
        <pc:picChg chg="add mod ord">
          <ac:chgData name="Rob Bounds (Place)" userId="a884ecf8-605c-4b50-b5ae-04dd41dfc1ad" providerId="ADAL" clId="{60B24437-F2B6-4DFA-AE18-E53820EE787B}" dt="2026-04-13T12:03:04.177" v="3503" actId="962"/>
          <ac:picMkLst>
            <pc:docMk/>
            <pc:sldMk cId="2804650629" sldId="265"/>
            <ac:picMk id="21" creationId="{62273212-BFF3-6239-0CE1-56EE98CC6C2B}"/>
          </ac:picMkLst>
        </pc:picChg>
        <pc:picChg chg="add mod">
          <ac:chgData name="Rob Bounds (Place)" userId="a884ecf8-605c-4b50-b5ae-04dd41dfc1ad" providerId="ADAL" clId="{60B24437-F2B6-4DFA-AE18-E53820EE787B}" dt="2026-04-13T12:03:17.971" v="3507" actId="962"/>
          <ac:picMkLst>
            <pc:docMk/>
            <pc:sldMk cId="2804650629" sldId="265"/>
            <ac:picMk id="24" creationId="{5642289A-42BF-1D1B-7C5C-3DB37A28A98E}"/>
          </ac:picMkLst>
        </pc:picChg>
      </pc:sldChg>
      <pc:sldChg chg="addSp delSp modSp add mod">
        <pc:chgData name="Rob Bounds (Place)" userId="a884ecf8-605c-4b50-b5ae-04dd41dfc1ad" providerId="ADAL" clId="{60B24437-F2B6-4DFA-AE18-E53820EE787B}" dt="2026-04-13T12:03:51.688" v="3514" actId="962"/>
        <pc:sldMkLst>
          <pc:docMk/>
          <pc:sldMk cId="655220837" sldId="266"/>
        </pc:sldMkLst>
        <pc:spChg chg="mod ord">
          <ac:chgData name="Rob Bounds (Place)" userId="a884ecf8-605c-4b50-b5ae-04dd41dfc1ad" providerId="ADAL" clId="{60B24437-F2B6-4DFA-AE18-E53820EE787B}" dt="2026-04-13T12:03:35.946" v="3511" actId="962"/>
          <ac:spMkLst>
            <pc:docMk/>
            <pc:sldMk cId="655220837" sldId="266"/>
            <ac:spMk id="2" creationId="{D4ABFED1-145B-84AF-B01B-D7518A726BBB}"/>
          </ac:spMkLst>
        </pc:spChg>
        <pc:spChg chg="mod ord">
          <ac:chgData name="Rob Bounds (Place)" userId="a884ecf8-605c-4b50-b5ae-04dd41dfc1ad" providerId="ADAL" clId="{60B24437-F2B6-4DFA-AE18-E53820EE787B}" dt="2026-04-09T16:07:43.450" v="3165" actId="166"/>
          <ac:spMkLst>
            <pc:docMk/>
            <pc:sldMk cId="655220837" sldId="266"/>
            <ac:spMk id="3" creationId="{D13CFE4C-D78A-2230-BEEB-EDA41B93F5CF}"/>
          </ac:spMkLst>
        </pc:spChg>
        <pc:spChg chg="add mod">
          <ac:chgData name="Rob Bounds (Place)" userId="a884ecf8-605c-4b50-b5ae-04dd41dfc1ad" providerId="ADAL" clId="{60B24437-F2B6-4DFA-AE18-E53820EE787B}" dt="2026-04-13T12:03:51.688" v="3514" actId="962"/>
          <ac:spMkLst>
            <pc:docMk/>
            <pc:sldMk cId="655220837" sldId="266"/>
            <ac:spMk id="5" creationId="{D9B173A2-A774-3FF4-9DF3-A0E6FF8D6E3E}"/>
          </ac:spMkLst>
        </pc:spChg>
        <pc:spChg chg="add mod">
          <ac:chgData name="Rob Bounds (Place)" userId="a884ecf8-605c-4b50-b5ae-04dd41dfc1ad" providerId="ADAL" clId="{60B24437-F2B6-4DFA-AE18-E53820EE787B}" dt="2026-04-13T11:52:27.412" v="3411" actId="167"/>
          <ac:spMkLst>
            <pc:docMk/>
            <pc:sldMk cId="655220837" sldId="266"/>
            <ac:spMk id="7" creationId="{AED72517-7CE0-EE7D-D443-C480AFC40D7E}"/>
          </ac:spMkLst>
        </pc:spChg>
        <pc:spChg chg="mod">
          <ac:chgData name="Rob Bounds (Place)" userId="a884ecf8-605c-4b50-b5ae-04dd41dfc1ad" providerId="ADAL" clId="{60B24437-F2B6-4DFA-AE18-E53820EE787B}" dt="2026-04-09T15:43:56.022" v="2812" actId="1076"/>
          <ac:spMkLst>
            <pc:docMk/>
            <pc:sldMk cId="655220837" sldId="266"/>
            <ac:spMk id="23" creationId="{3A0CF913-841A-7B8B-F1D4-DBE12807AB99}"/>
          </ac:spMkLst>
        </pc:spChg>
        <pc:spChg chg="mod">
          <ac:chgData name="Rob Bounds (Place)" userId="a884ecf8-605c-4b50-b5ae-04dd41dfc1ad" providerId="ADAL" clId="{60B24437-F2B6-4DFA-AE18-E53820EE787B}" dt="2026-04-09T15:43:56.022" v="2812" actId="1076"/>
          <ac:spMkLst>
            <pc:docMk/>
            <pc:sldMk cId="655220837" sldId="266"/>
            <ac:spMk id="31" creationId="{7033B2D9-C6D4-7609-8D62-8ED509463AD8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32" creationId="{DCB1FA5C-CE4D-6127-48AE-1D55CCBD21EF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34" creationId="{74127D69-FE73-0187-49F0-B496C5D3CDA1}"/>
          </ac:spMkLst>
        </pc:spChg>
        <pc:spChg chg="mod">
          <ac:chgData name="Rob Bounds (Place)" userId="a884ecf8-605c-4b50-b5ae-04dd41dfc1ad" providerId="ADAL" clId="{60B24437-F2B6-4DFA-AE18-E53820EE787B}" dt="2026-04-09T16:08:42.239" v="3172" actId="166"/>
          <ac:spMkLst>
            <pc:docMk/>
            <pc:sldMk cId="655220837" sldId="266"/>
            <ac:spMk id="36" creationId="{AB673684-C4D2-5D59-0660-A31F57630CA5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47" creationId="{CDFD9679-09DD-9E09-766A-950D6E55C37C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49" creationId="{C8101ED8-DA07-D264-010B-975E44BF796E}"/>
          </ac:spMkLst>
        </pc:spChg>
        <pc:spChg chg="mod">
          <ac:chgData name="Rob Bounds (Place)" userId="a884ecf8-605c-4b50-b5ae-04dd41dfc1ad" providerId="ADAL" clId="{60B24437-F2B6-4DFA-AE18-E53820EE787B}" dt="2026-04-09T15:43:56.022" v="2812" actId="1076"/>
          <ac:spMkLst>
            <pc:docMk/>
            <pc:sldMk cId="655220837" sldId="266"/>
            <ac:spMk id="53" creationId="{827A5075-7981-D17D-4A8D-58B74D43D4C9}"/>
          </ac:spMkLst>
        </pc:spChg>
        <pc:spChg chg="mod">
          <ac:chgData name="Rob Bounds (Place)" userId="a884ecf8-605c-4b50-b5ae-04dd41dfc1ad" providerId="ADAL" clId="{60B24437-F2B6-4DFA-AE18-E53820EE787B}" dt="2026-04-09T15:43:56.022" v="2812" actId="1076"/>
          <ac:spMkLst>
            <pc:docMk/>
            <pc:sldMk cId="655220837" sldId="266"/>
            <ac:spMk id="55" creationId="{59726409-F9DC-3F5D-1ACA-1C9B5310BD6D}"/>
          </ac:spMkLst>
        </pc:spChg>
        <pc:spChg chg="mod">
          <ac:chgData name="Rob Bounds (Place)" userId="a884ecf8-605c-4b50-b5ae-04dd41dfc1ad" providerId="ADAL" clId="{60B24437-F2B6-4DFA-AE18-E53820EE787B}" dt="2026-04-09T15:43:56.022" v="2812" actId="1076"/>
          <ac:spMkLst>
            <pc:docMk/>
            <pc:sldMk cId="655220837" sldId="266"/>
            <ac:spMk id="59" creationId="{15AEA6DF-2D0C-2E52-F262-F77447F984E0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64" creationId="{11E444EB-191A-0BC1-A37E-3AFB9268D8FA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67" creationId="{3D9026E6-B992-30B3-9833-B4C7057875E3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69" creationId="{FCFDB34C-F364-2DCB-631E-77AB0A9C7747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74" creationId="{8F0DF601-58E7-4B41-4FCC-6D0811FE1490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75" creationId="{81D504E7-1605-7312-6E64-A7EEA27C6DB8}"/>
          </ac:spMkLst>
        </pc:spChg>
        <pc:spChg chg="mod">
          <ac:chgData name="Rob Bounds (Place)" userId="a884ecf8-605c-4b50-b5ae-04dd41dfc1ad" providerId="ADAL" clId="{60B24437-F2B6-4DFA-AE18-E53820EE787B}" dt="2026-04-09T15:43:56.022" v="2812" actId="1076"/>
          <ac:spMkLst>
            <pc:docMk/>
            <pc:sldMk cId="655220837" sldId="266"/>
            <ac:spMk id="78" creationId="{604F77B0-13A6-D64E-FBF3-68AB73017BD9}"/>
          </ac:spMkLst>
        </pc:spChg>
        <pc:spChg chg="mod">
          <ac:chgData name="Rob Bounds (Place)" userId="a884ecf8-605c-4b50-b5ae-04dd41dfc1ad" providerId="ADAL" clId="{60B24437-F2B6-4DFA-AE18-E53820EE787B}" dt="2026-04-09T16:08:53.041" v="3174" actId="1076"/>
          <ac:spMkLst>
            <pc:docMk/>
            <pc:sldMk cId="655220837" sldId="266"/>
            <ac:spMk id="82" creationId="{DC374FA3-57F3-ECBC-A707-238C7BB5DC82}"/>
          </ac:spMkLst>
        </pc:spChg>
        <pc:spChg chg="add mod ord">
          <ac:chgData name="Rob Bounds (Place)" userId="a884ecf8-605c-4b50-b5ae-04dd41dfc1ad" providerId="ADAL" clId="{60B24437-F2B6-4DFA-AE18-E53820EE787B}" dt="2026-04-13T12:03:34.241" v="3510" actId="962"/>
          <ac:spMkLst>
            <pc:docMk/>
            <pc:sldMk cId="655220837" sldId="266"/>
            <ac:spMk id="86" creationId="{6C808BB1-DD87-1C56-615C-57BB14E4846C}"/>
          </ac:spMkLst>
        </pc:spChg>
        <pc:spChg chg="add mod">
          <ac:chgData name="Rob Bounds (Place)" userId="a884ecf8-605c-4b50-b5ae-04dd41dfc1ad" providerId="ADAL" clId="{60B24437-F2B6-4DFA-AE18-E53820EE787B}" dt="2026-04-09T16:06:04.866" v="3153" actId="255"/>
          <ac:spMkLst>
            <pc:docMk/>
            <pc:sldMk cId="655220837" sldId="266"/>
            <ac:spMk id="87" creationId="{A0D0510E-F909-3246-358B-AD9C32085919}"/>
          </ac:spMkLst>
        </pc:spChg>
        <pc:grpChg chg="mod">
          <ac:chgData name="Rob Bounds (Place)" userId="a884ecf8-605c-4b50-b5ae-04dd41dfc1ad" providerId="ADAL" clId="{60B24437-F2B6-4DFA-AE18-E53820EE787B}" dt="2026-04-09T16:08:49.237" v="3173" actId="166"/>
          <ac:grpSpMkLst>
            <pc:docMk/>
            <pc:sldMk cId="655220837" sldId="266"/>
            <ac:grpSpMk id="4" creationId="{3EF82556-6956-D2B4-79C2-778D313F35AA}"/>
          </ac:grpSpMkLst>
        </pc:grpChg>
        <pc:picChg chg="add mod ord">
          <ac:chgData name="Rob Bounds (Place)" userId="a884ecf8-605c-4b50-b5ae-04dd41dfc1ad" providerId="ADAL" clId="{60B24437-F2B6-4DFA-AE18-E53820EE787B}" dt="2026-04-13T12:03:48.255" v="3513" actId="962"/>
          <ac:picMkLst>
            <pc:docMk/>
            <pc:sldMk cId="655220837" sldId="266"/>
            <ac:picMk id="85" creationId="{CBE00248-7963-1AF4-F0A2-ED9E13092333}"/>
          </ac:picMkLst>
        </pc:picChg>
      </pc:sldChg>
    </pc:docChg>
  </pc:docChgLst>
  <pc:docChgLst>
    <pc:chgData name="Rob Bounds (Place)" userId="S::rob.bounds@derbyshire.gov.uk::a884ecf8-605c-4b50-b5ae-04dd41dfc1ad" providerId="AD" clId="Web-{8B1C0676-4B14-42F2-907E-09B22B63F240}"/>
    <pc:docChg chg="modSld">
      <pc:chgData name="Rob Bounds (Place)" userId="S::rob.bounds@derbyshire.gov.uk::a884ecf8-605c-4b50-b5ae-04dd41dfc1ad" providerId="AD" clId="Web-{8B1C0676-4B14-42F2-907E-09B22B63F240}" dt="2026-04-15T15:02:55.733" v="0" actId="20577"/>
      <pc:docMkLst>
        <pc:docMk/>
      </pc:docMkLst>
      <pc:sldChg chg="modSp">
        <pc:chgData name="Rob Bounds (Place)" userId="S::rob.bounds@derbyshire.gov.uk::a884ecf8-605c-4b50-b5ae-04dd41dfc1ad" providerId="AD" clId="Web-{8B1C0676-4B14-42F2-907E-09B22B63F240}" dt="2026-04-15T15:02:55.733" v="0" actId="20577"/>
        <pc:sldMkLst>
          <pc:docMk/>
          <pc:sldMk cId="3941179388" sldId="258"/>
        </pc:sldMkLst>
        <pc:spChg chg="mod">
          <ac:chgData name="Rob Bounds (Place)" userId="S::rob.bounds@derbyshire.gov.uk::a884ecf8-605c-4b50-b5ae-04dd41dfc1ad" providerId="AD" clId="Web-{8B1C0676-4B14-42F2-907E-09B22B63F240}" dt="2026-04-15T15:02:55.733" v="0" actId="20577"/>
          <ac:spMkLst>
            <pc:docMk/>
            <pc:sldMk cId="3941179388" sldId="258"/>
            <ac:spMk id="8" creationId="{C1DAF497-3189-6B93-C4EA-63BA2BFB0E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56F64-29F9-407F-9BB5-FF2C0AB884CE}" type="datetimeFigureOut">
              <a:rPr lang="en-GB" smtClean="0"/>
              <a:t>16/04/2026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E22A8-7977-4C26-A981-50DD1B0F5B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5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E22A8-7977-4C26-A981-50DD1B0F5BF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31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1E1E-3083-347D-B4AE-EBE18F0C6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BC79A-8470-4EF5-C9A3-21B6BB2A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3313-18E0-F901-4C48-9E01BB06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8126-B451-4641-8942-ABE71528C581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B1ADC-ED81-9DB2-519D-44A7C162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42A3D-A189-7DCD-E164-83E04657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85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173A-24CD-BEFF-9EAC-911260A9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871A7-A1DF-1D23-FF98-E75F2E7FA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CA2E-BAD0-4938-25D6-5A448A7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EB2B-DA56-4035-9182-9ED00535B96E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3D0FF-EFAE-11CD-6B99-DBEFD7FE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4FEA-6C5B-84E5-3D34-CB21C19C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01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5545F-E45C-8223-7039-25BBFA38B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EAFD7-D16E-7BED-625D-C5B900E9C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34854-233D-0875-6B98-23154E40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C57E-DAE4-4E12-8D25-D40DFA0A3A9A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EAA3D-F548-F1B0-D250-6866E16D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D6ED0-2F21-8DD1-5B64-93C8AA47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94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A76C-0817-F4F6-3529-4EC56F6E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626B-70B2-DF8C-57C7-5864FD716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C2DD0-2023-E74A-2850-E82A1434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A8B9-1E74-46D2-90F4-7FA1DF49F9B7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E6FC8-B773-AC50-B665-F05095D6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88933-D768-5FDA-2449-AE10DC6C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70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A9E4-4A80-0CAE-B1C4-66549CE2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5B107-066B-215A-15BE-2654624B9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2C829-874E-4FE4-5CAA-2F76EAC6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27B2-5ADF-41B6-96A3-DAC6F57DF213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2428D-6435-F47D-15D3-143F6E32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56E50-D98F-CD9C-4F8E-C7A09377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71C5-BC1E-C034-0CC4-8F013CC1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A1B7B-D573-E6DE-7477-1887AEF25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4FACC-4133-7990-B677-AD7F7EA91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49E69-1511-EDA4-931E-E68C8E92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DB10-AED5-4C8F-B8B9-724AFD83A1C1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45065-6A09-66D9-0E30-149EB614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3F790-B88F-8CB2-C859-BD490C55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03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D734-536A-CBB3-A6D7-7944FE1B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DD10D-13C9-FFFA-5FE8-061B89C0F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9E5EC-D046-1238-2199-B14E4658E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706D8-18D4-B02F-DF64-17B1991EF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586EA-739C-4CCC-51EE-D0096FF3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3AC21-8449-1E0B-DBE6-0DA69D93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13DD-8489-4152-8004-38753DF3F8B5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BEB15-C708-2C6B-8EDE-EAC46825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127C9F-5607-26B5-B012-076AC78E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98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64EA-0776-D6B1-6573-E431FA85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DA0D7-2F74-C86C-396D-84AA1562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82BC-44E2-4276-ACA3-709D01367769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B43E40-9BB7-13B6-03A8-8688F5F0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BBF1E-FAA3-3388-2238-30095C9E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10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E14E0C-EF61-DFB1-65CF-A1CF03AD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27A9-9EA3-4C49-9FC9-8EB7EC97F442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D9110-8C20-651F-CF3E-3EA24FC2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36B66-1A02-0B26-1762-C00F6F4F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68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3C11-EAF5-36AD-DC6A-FEDA9A59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7F40A-B5F3-7BA9-FF85-9E0DEF34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567BE-9253-5B77-FA50-B1929F187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6ED90-3543-3404-C2E4-1AAECC66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E6AA-57EE-451F-9565-18D1569DD5B7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1D158-DFF8-0628-5550-C5CB9082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85CEC-3A52-AB4E-C6B7-7E2DD3D0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1D52-9C4C-3FF0-833A-E7007CE0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68676-174F-681E-674D-8506B20C3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D9B7E-5CA7-67A6-19D8-42D74152C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E5ED8-2E1B-D516-B3D0-0E376A3B3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7FB2-C9E7-47FA-9050-5ECFA83370D8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50E6F-CE31-D329-C5F8-4EFC0A3E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4D116-5281-6273-4F34-36732076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39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BF14E-50BC-3BFB-848E-1D63C09D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83D84-68EB-EE02-329C-9B1C7B1BA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6CD4-0194-5F09-79CC-5297E5BA6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4FAFF1-175F-4030-BB09-0A4D21AFEE01}" type="datetime1">
              <a:rPr lang="en-GB" smtClean="0"/>
              <a:t>16/04/2026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B8F4-0FA3-C976-827F-30A95EE41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May 2026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8CC01-EB5B-5127-C22D-01673064B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601B9-7137-4BCF-878F-1828F53F02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56593-0B90-6744-538F-44CEEB8EB23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86450" y="6642100"/>
            <a:ext cx="4445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1384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acebook.com/travelsmartderbyshire/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.gov.uk/%20resource/tales-of-the%20roa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46D3-0A02-7F7D-D579-819BF857A89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Travel Smart Tales</a:t>
            </a:r>
          </a:p>
        </p:txBody>
      </p:sp>
      <p:pic>
        <p:nvPicPr>
          <p:cNvPr id="3" name="Picture 2" descr="SMILERS owls on a book">
            <a:extLst>
              <a:ext uri="{FF2B5EF4-FFF2-40B4-BE49-F238E27FC236}">
                <a16:creationId xmlns:a16="http://schemas.microsoft.com/office/drawing/2014/main" id="{3C2901A4-3DD1-F028-29A8-70993F9A20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4"/>
            <a:ext cx="12212955" cy="6851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07465-A73D-A0BC-6DDB-D76C35996BC6}"/>
              </a:ext>
            </a:extLst>
          </p:cNvPr>
          <p:cNvSpPr txBox="1"/>
          <p:nvPr/>
        </p:nvSpPr>
        <p:spPr>
          <a:xfrm>
            <a:off x="2766060" y="0"/>
            <a:ext cx="6263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Travel Smart Tales</a:t>
            </a:r>
          </a:p>
        </p:txBody>
      </p:sp>
      <p:grpSp>
        <p:nvGrpSpPr>
          <p:cNvPr id="10" name="Group 9" descr="word cloud with text:&#10;Join the SMILERS for an adventure to explore books about journeys that celebrate being Travel Smart&#10;and which boost your wellbeing, as well as helping to reduce&#10;traffic jams and pollution too!&#10;">
            <a:extLst>
              <a:ext uri="{FF2B5EF4-FFF2-40B4-BE49-F238E27FC236}">
                <a16:creationId xmlns:a16="http://schemas.microsoft.com/office/drawing/2014/main" id="{AC75C210-365A-2102-DC89-794B59DCE343}"/>
              </a:ext>
            </a:extLst>
          </p:cNvPr>
          <p:cNvGrpSpPr/>
          <p:nvPr/>
        </p:nvGrpSpPr>
        <p:grpSpPr>
          <a:xfrm>
            <a:off x="137160" y="2330342"/>
            <a:ext cx="2628900" cy="3394710"/>
            <a:chOff x="137160" y="2330342"/>
            <a:chExt cx="2628900" cy="339471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27A4D5F8-F3D5-59D8-01FE-8D42F0A8D6F2}"/>
                </a:ext>
              </a:extLst>
            </p:cNvPr>
            <p:cNvSpPr/>
            <p:nvPr/>
          </p:nvSpPr>
          <p:spPr>
            <a:xfrm>
              <a:off x="137160" y="2330342"/>
              <a:ext cx="2628900" cy="3394710"/>
            </a:xfrm>
            <a:prstGeom prst="wedgeRoundRectCallout">
              <a:avLst>
                <a:gd name="adj1" fmla="val 68622"/>
                <a:gd name="adj2" fmla="val 30816"/>
                <a:gd name="adj3" fmla="val 16667"/>
              </a:avLst>
            </a:prstGeom>
            <a:solidFill>
              <a:srgbClr val="B6E5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90834A-49E3-29BF-DA1F-E95C02602170}"/>
                </a:ext>
              </a:extLst>
            </p:cNvPr>
            <p:cNvSpPr txBox="1"/>
            <p:nvPr/>
          </p:nvSpPr>
          <p:spPr>
            <a:xfrm>
              <a:off x="137160" y="2458036"/>
              <a:ext cx="26289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215F9A"/>
                  </a:solidFill>
                  <a:latin typeface="Arial Rounded MT Bold" panose="020F0704030504030204" pitchFamily="34" charset="0"/>
                </a:rPr>
                <a:t>Join the SMILERS for an adventure to explore books about journeys that celebrate being Travel Smart</a:t>
              </a:r>
            </a:p>
            <a:p>
              <a:pPr algn="ctr"/>
              <a:r>
                <a:rPr lang="en-GB" dirty="0">
                  <a:solidFill>
                    <a:srgbClr val="215F9A"/>
                  </a:solidFill>
                  <a:latin typeface="Arial Rounded MT Bold" panose="020F0704030504030204" pitchFamily="34" charset="0"/>
                </a:rPr>
                <a:t>and which boost your wellbeing, as well as helping to reduce</a:t>
              </a:r>
            </a:p>
            <a:p>
              <a:pPr algn="ctr"/>
              <a:r>
                <a:rPr lang="en-GB" dirty="0">
                  <a:solidFill>
                    <a:srgbClr val="215F9A"/>
                  </a:solidFill>
                  <a:latin typeface="Arial Rounded MT Bold" panose="020F0704030504030204" pitchFamily="34" charset="0"/>
                </a:rPr>
                <a:t>traffic jams and pollution too!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DAF497-3189-6B93-C4EA-63BA2BFB0E06}"/>
              </a:ext>
            </a:extLst>
          </p:cNvPr>
          <p:cNvSpPr txBox="1"/>
          <p:nvPr/>
        </p:nvSpPr>
        <p:spPr>
          <a:xfrm>
            <a:off x="2985135" y="2495057"/>
            <a:ext cx="6263640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70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/>
              </a:rPr>
              <a:t>18</a:t>
            </a:r>
            <a:r>
              <a:rPr lang="en-GB" sz="1700" baseline="3000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/>
              </a:rPr>
              <a:t>th</a:t>
            </a:r>
            <a:r>
              <a:rPr lang="en-GB" sz="17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/>
              </a:rPr>
              <a:t> to 22</a:t>
            </a:r>
            <a:r>
              <a:rPr lang="en-GB" sz="1700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/>
              </a:rPr>
              <a:t>nd</a:t>
            </a:r>
            <a:r>
              <a:rPr lang="en-GB" sz="17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/>
              </a:rPr>
              <a:t> May 2026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20CA469-7B98-9949-7FDD-272B352C65AB}"/>
              </a:ext>
            </a:extLst>
          </p:cNvPr>
          <p:cNvSpPr/>
          <p:nvPr/>
        </p:nvSpPr>
        <p:spPr>
          <a:xfrm flipH="1">
            <a:off x="9370695" y="2713834"/>
            <a:ext cx="2628900" cy="2883523"/>
          </a:xfrm>
          <a:prstGeom prst="wedgeRoundRectCallout">
            <a:avLst>
              <a:gd name="adj1" fmla="val 68622"/>
              <a:gd name="adj2" fmla="val 30816"/>
              <a:gd name="adj3" fmla="val 16667"/>
            </a:avLst>
          </a:prstGeom>
          <a:solidFill>
            <a:srgbClr val="B6E5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15F9A"/>
                </a:solidFill>
                <a:latin typeface="Arial Rounded MT Bold" panose="020F0704030504030204" pitchFamily="34" charset="0"/>
              </a:rPr>
              <a:t>Each day of </a:t>
            </a:r>
          </a:p>
          <a:p>
            <a:pPr algn="ctr"/>
            <a:r>
              <a:rPr lang="en-GB" dirty="0">
                <a:solidFill>
                  <a:srgbClr val="215F9A"/>
                </a:solidFill>
                <a:latin typeface="Arial Rounded MT Bold" panose="020F0704030504030204" pitchFamily="34" charset="0"/>
              </a:rPr>
              <a:t>Travel Smart Week find out more about one of the </a:t>
            </a:r>
          </a:p>
          <a:p>
            <a:pPr algn="ctr"/>
            <a:r>
              <a:rPr lang="en-GB" dirty="0">
                <a:solidFill>
                  <a:srgbClr val="215F9A"/>
                </a:solidFill>
                <a:latin typeface="Arial Rounded MT Bold" panose="020F0704030504030204" pitchFamily="34" charset="0"/>
              </a:rPr>
              <a:t>ways to wellbeing and try to spot the books and stories about different ways of travelling!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7F0A-5468-70A0-19A8-8AA21AE0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1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7C489-49F9-0E81-7A5C-8400E825F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D72517-7CE0-EE7D-D443-C480AFC40D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70" y="-932568"/>
            <a:ext cx="10515600" cy="1325563"/>
          </a:xfrm>
        </p:spPr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ABFED1-145B-84AF-B01B-D7518A726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436" y="1"/>
            <a:ext cx="12192000" cy="2508876"/>
          </a:xfrm>
          <a:prstGeom prst="rect">
            <a:avLst/>
          </a:prstGeom>
          <a:solidFill>
            <a:srgbClr val="84D4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CFE4C-D78A-2230-BEEB-EDA41B93F5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56144" y="-72983"/>
            <a:ext cx="771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We’d love to hear from you!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E23B2F-C267-0351-8151-54ACD79EE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059"/>
            <a:ext cx="2482011" cy="2237516"/>
          </a:xfrm>
          <a:prstGeom prst="rect">
            <a:avLst/>
          </a:prstGeom>
        </p:spPr>
      </p:pic>
      <p:pic>
        <p:nvPicPr>
          <p:cNvPr id="85" name="Picture 84" descr="The Travel Smart Shield surrounded by books and a rainbow.">
            <a:extLst>
              <a:ext uri="{FF2B5EF4-FFF2-40B4-BE49-F238E27FC236}">
                <a16:creationId xmlns:a16="http://schemas.microsoft.com/office/drawing/2014/main" id="{CBE00248-7963-1AF4-F0A2-ED9E130923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737" y="895739"/>
            <a:ext cx="6827371" cy="3621657"/>
          </a:xfrm>
          <a:prstGeom prst="rect">
            <a:avLst/>
          </a:prstGeom>
          <a:solidFill>
            <a:srgbClr val="84D4F5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41E4D6-7E1F-E900-FE12-6EDFC9F22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292" y="2401513"/>
            <a:ext cx="2878708" cy="212674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6C808BB1-DD87-1C56-615C-57BB14E48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436" y="4517395"/>
            <a:ext cx="12192000" cy="2358147"/>
          </a:xfrm>
          <a:prstGeom prst="rect">
            <a:avLst/>
          </a:prstGeom>
          <a:solidFill>
            <a:srgbClr val="B6E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0D0510E-F909-3246-358B-AD9C32085919}"/>
              </a:ext>
            </a:extLst>
          </p:cNvPr>
          <p:cNvSpPr txBox="1"/>
          <p:nvPr/>
        </p:nvSpPr>
        <p:spPr>
          <a:xfrm>
            <a:off x="982458" y="4486941"/>
            <a:ext cx="91118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If your school is on Facebook please share your book recommendations, drawings, poems, and interesting facts with us.</a:t>
            </a:r>
          </a:p>
          <a:p>
            <a:pPr algn="ctr"/>
            <a:r>
              <a:rPr lang="en-GB" sz="12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You can find us at </a:t>
            </a:r>
          </a:p>
          <a:p>
            <a:pPr algn="ctr"/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www.facebook.com/travelsmartderbyshire/</a:t>
            </a:r>
            <a:endParaRPr lang="en-GB" sz="280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B173A2-A774-3FF4-9DF3-A0E6FF8D6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8076" y="6461796"/>
            <a:ext cx="1470633" cy="235720"/>
          </a:xfrm>
          <a:prstGeom prst="ellipse">
            <a:avLst/>
          </a:prstGeom>
          <a:solidFill>
            <a:srgbClr val="84D4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1C90B6B-0D37-AE6F-1765-003ADD92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  <p:grpSp>
        <p:nvGrpSpPr>
          <p:cNvPr id="4" name="Group 3" descr="Walter the wellbeing owl.">
            <a:extLst>
              <a:ext uri="{FF2B5EF4-FFF2-40B4-BE49-F238E27FC236}">
                <a16:creationId xmlns:a16="http://schemas.microsoft.com/office/drawing/2014/main" id="{3EF82556-6956-D2B4-79C2-778D313F35AA}"/>
              </a:ext>
            </a:extLst>
          </p:cNvPr>
          <p:cNvGrpSpPr/>
          <p:nvPr/>
        </p:nvGrpSpPr>
        <p:grpSpPr>
          <a:xfrm>
            <a:off x="9923110" y="4622873"/>
            <a:ext cx="1881661" cy="1988604"/>
            <a:chOff x="9842393" y="4864863"/>
            <a:chExt cx="1881661" cy="1988604"/>
          </a:xfrm>
        </p:grpSpPr>
        <p:grpSp>
          <p:nvGrpSpPr>
            <p:cNvPr id="6" name="Group 5" descr="Walter Wellbeing Owl">
              <a:extLst>
                <a:ext uri="{FF2B5EF4-FFF2-40B4-BE49-F238E27FC236}">
                  <a16:creationId xmlns:a16="http://schemas.microsoft.com/office/drawing/2014/main" id="{44059FDC-9635-6BB4-E916-7F92809DA451}"/>
                </a:ext>
              </a:extLst>
            </p:cNvPr>
            <p:cNvGrpSpPr/>
            <p:nvPr/>
          </p:nvGrpSpPr>
          <p:grpSpPr bwMode="auto">
            <a:xfrm>
              <a:off x="9842393" y="4864863"/>
              <a:ext cx="1881661" cy="1988604"/>
              <a:chOff x="0" y="0"/>
              <a:chExt cx="3380" cy="3720"/>
            </a:xfrm>
            <a:solidFill>
              <a:schemeClr val="bg1"/>
            </a:solidFill>
          </p:grpSpPr>
          <p:sp>
            <p:nvSpPr>
              <p:cNvPr id="56" name="Freeform 3">
                <a:extLst>
                  <a:ext uri="{FF2B5EF4-FFF2-40B4-BE49-F238E27FC236}">
                    <a16:creationId xmlns:a16="http://schemas.microsoft.com/office/drawing/2014/main" id="{D7F7B959-BC9D-9801-2FAB-FBF8E9DA39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9" y="128"/>
                <a:ext cx="812" cy="727"/>
              </a:xfrm>
              <a:custGeom>
                <a:avLst/>
                <a:gdLst>
                  <a:gd name="T0" fmla="*/ 736 w 812"/>
                  <a:gd name="T1" fmla="*/ 97 h 727"/>
                  <a:gd name="T2" fmla="*/ 511 w 812"/>
                  <a:gd name="T3" fmla="*/ 45 h 727"/>
                  <a:gd name="T4" fmla="*/ 286 w 812"/>
                  <a:gd name="T5" fmla="*/ 11 h 727"/>
                  <a:gd name="T6" fmla="*/ 80 w 812"/>
                  <a:gd name="T7" fmla="*/ 4 h 727"/>
                  <a:gd name="T8" fmla="*/ 9 w 812"/>
                  <a:gd name="T9" fmla="*/ 34 h 727"/>
                  <a:gd name="T10" fmla="*/ 28 w 812"/>
                  <a:gd name="T11" fmla="*/ 165 h 727"/>
                  <a:gd name="T12" fmla="*/ 155 w 812"/>
                  <a:gd name="T13" fmla="*/ 506 h 727"/>
                  <a:gd name="T14" fmla="*/ 286 w 812"/>
                  <a:gd name="T15" fmla="*/ 724 h 727"/>
                  <a:gd name="T16" fmla="*/ 453 w 812"/>
                  <a:gd name="T17" fmla="*/ 525 h 727"/>
                  <a:gd name="T18" fmla="*/ 761 w 812"/>
                  <a:gd name="T19" fmla="*/ 180 h 727"/>
                  <a:gd name="T20" fmla="*/ 761 w 812"/>
                  <a:gd name="T21" fmla="*/ 109 h 727"/>
                  <a:gd name="T22" fmla="*/ 736 w 812"/>
                  <a:gd name="T23" fmla="*/ 9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727">
                    <a:moveTo>
                      <a:pt x="736" y="97"/>
                    </a:moveTo>
                    <a:cubicBezTo>
                      <a:pt x="661" y="78"/>
                      <a:pt x="586" y="59"/>
                      <a:pt x="511" y="45"/>
                    </a:cubicBezTo>
                    <a:cubicBezTo>
                      <a:pt x="436" y="31"/>
                      <a:pt x="358" y="18"/>
                      <a:pt x="286" y="11"/>
                    </a:cubicBezTo>
                    <a:cubicBezTo>
                      <a:pt x="214" y="4"/>
                      <a:pt x="126" y="0"/>
                      <a:pt x="80" y="4"/>
                    </a:cubicBezTo>
                    <a:cubicBezTo>
                      <a:pt x="34" y="8"/>
                      <a:pt x="18" y="7"/>
                      <a:pt x="9" y="34"/>
                    </a:cubicBezTo>
                    <a:cubicBezTo>
                      <a:pt x="0" y="61"/>
                      <a:pt x="4" y="86"/>
                      <a:pt x="28" y="165"/>
                    </a:cubicBezTo>
                    <a:cubicBezTo>
                      <a:pt x="52" y="244"/>
                      <a:pt x="112" y="413"/>
                      <a:pt x="155" y="506"/>
                    </a:cubicBezTo>
                    <a:cubicBezTo>
                      <a:pt x="198" y="599"/>
                      <a:pt x="236" y="721"/>
                      <a:pt x="286" y="724"/>
                    </a:cubicBezTo>
                    <a:cubicBezTo>
                      <a:pt x="336" y="727"/>
                      <a:pt x="374" y="616"/>
                      <a:pt x="453" y="525"/>
                    </a:cubicBezTo>
                    <a:cubicBezTo>
                      <a:pt x="532" y="434"/>
                      <a:pt x="710" y="249"/>
                      <a:pt x="761" y="180"/>
                    </a:cubicBezTo>
                    <a:cubicBezTo>
                      <a:pt x="812" y="111"/>
                      <a:pt x="786" y="110"/>
                      <a:pt x="761" y="109"/>
                    </a:cubicBezTo>
                    <a:cubicBezTo>
                      <a:pt x="761" y="109"/>
                      <a:pt x="736" y="97"/>
                      <a:pt x="736" y="9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Freeform 4">
                <a:extLst>
                  <a:ext uri="{FF2B5EF4-FFF2-40B4-BE49-F238E27FC236}">
                    <a16:creationId xmlns:a16="http://schemas.microsoft.com/office/drawing/2014/main" id="{3BDFEE51-BAE4-A729-310D-9EF10FA1C0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252" y="78"/>
                <a:ext cx="812" cy="727"/>
              </a:xfrm>
              <a:custGeom>
                <a:avLst/>
                <a:gdLst>
                  <a:gd name="T0" fmla="*/ 736 w 812"/>
                  <a:gd name="T1" fmla="*/ 97 h 727"/>
                  <a:gd name="T2" fmla="*/ 511 w 812"/>
                  <a:gd name="T3" fmla="*/ 45 h 727"/>
                  <a:gd name="T4" fmla="*/ 286 w 812"/>
                  <a:gd name="T5" fmla="*/ 11 h 727"/>
                  <a:gd name="T6" fmla="*/ 80 w 812"/>
                  <a:gd name="T7" fmla="*/ 4 h 727"/>
                  <a:gd name="T8" fmla="*/ 9 w 812"/>
                  <a:gd name="T9" fmla="*/ 34 h 727"/>
                  <a:gd name="T10" fmla="*/ 28 w 812"/>
                  <a:gd name="T11" fmla="*/ 165 h 727"/>
                  <a:gd name="T12" fmla="*/ 155 w 812"/>
                  <a:gd name="T13" fmla="*/ 506 h 727"/>
                  <a:gd name="T14" fmla="*/ 286 w 812"/>
                  <a:gd name="T15" fmla="*/ 724 h 727"/>
                  <a:gd name="T16" fmla="*/ 453 w 812"/>
                  <a:gd name="T17" fmla="*/ 525 h 727"/>
                  <a:gd name="T18" fmla="*/ 761 w 812"/>
                  <a:gd name="T19" fmla="*/ 180 h 727"/>
                  <a:gd name="T20" fmla="*/ 761 w 812"/>
                  <a:gd name="T21" fmla="*/ 109 h 727"/>
                  <a:gd name="T22" fmla="*/ 736 w 812"/>
                  <a:gd name="T23" fmla="*/ 9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727">
                    <a:moveTo>
                      <a:pt x="736" y="97"/>
                    </a:moveTo>
                    <a:cubicBezTo>
                      <a:pt x="661" y="78"/>
                      <a:pt x="586" y="59"/>
                      <a:pt x="511" y="45"/>
                    </a:cubicBezTo>
                    <a:cubicBezTo>
                      <a:pt x="436" y="31"/>
                      <a:pt x="358" y="18"/>
                      <a:pt x="286" y="11"/>
                    </a:cubicBezTo>
                    <a:cubicBezTo>
                      <a:pt x="214" y="4"/>
                      <a:pt x="126" y="0"/>
                      <a:pt x="80" y="4"/>
                    </a:cubicBezTo>
                    <a:cubicBezTo>
                      <a:pt x="34" y="8"/>
                      <a:pt x="18" y="7"/>
                      <a:pt x="9" y="34"/>
                    </a:cubicBezTo>
                    <a:cubicBezTo>
                      <a:pt x="0" y="61"/>
                      <a:pt x="4" y="86"/>
                      <a:pt x="28" y="165"/>
                    </a:cubicBezTo>
                    <a:cubicBezTo>
                      <a:pt x="52" y="244"/>
                      <a:pt x="112" y="413"/>
                      <a:pt x="155" y="506"/>
                    </a:cubicBezTo>
                    <a:cubicBezTo>
                      <a:pt x="198" y="599"/>
                      <a:pt x="236" y="721"/>
                      <a:pt x="286" y="724"/>
                    </a:cubicBezTo>
                    <a:cubicBezTo>
                      <a:pt x="336" y="727"/>
                      <a:pt x="374" y="616"/>
                      <a:pt x="453" y="525"/>
                    </a:cubicBezTo>
                    <a:cubicBezTo>
                      <a:pt x="532" y="434"/>
                      <a:pt x="710" y="249"/>
                      <a:pt x="761" y="180"/>
                    </a:cubicBezTo>
                    <a:cubicBezTo>
                      <a:pt x="812" y="111"/>
                      <a:pt x="786" y="110"/>
                      <a:pt x="761" y="109"/>
                    </a:cubicBezTo>
                    <a:cubicBezTo>
                      <a:pt x="761" y="109"/>
                      <a:pt x="736" y="97"/>
                      <a:pt x="736" y="9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A8027E5-E3FD-8753-59C3-FFD86C55D2F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7" y="0"/>
                <a:ext cx="2834" cy="3446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15AEA6DF-2D0C-2E52-F262-F77447F984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0" y="1269"/>
                <a:ext cx="686" cy="1817"/>
              </a:xfrm>
              <a:custGeom>
                <a:avLst/>
                <a:gdLst>
                  <a:gd name="T0" fmla="*/ 437 w 686"/>
                  <a:gd name="T1" fmla="*/ 0 h 1817"/>
                  <a:gd name="T2" fmla="*/ 527 w 686"/>
                  <a:gd name="T3" fmla="*/ 244 h 1817"/>
                  <a:gd name="T4" fmla="*/ 617 w 686"/>
                  <a:gd name="T5" fmla="*/ 552 h 1817"/>
                  <a:gd name="T6" fmla="*/ 676 w 686"/>
                  <a:gd name="T7" fmla="*/ 923 h 1817"/>
                  <a:gd name="T8" fmla="*/ 676 w 686"/>
                  <a:gd name="T9" fmla="*/ 1238 h 1817"/>
                  <a:gd name="T10" fmla="*/ 639 w 686"/>
                  <a:gd name="T11" fmla="*/ 1430 h 1817"/>
                  <a:gd name="T12" fmla="*/ 542 w 686"/>
                  <a:gd name="T13" fmla="*/ 1673 h 1817"/>
                  <a:gd name="T14" fmla="*/ 414 w 686"/>
                  <a:gd name="T15" fmla="*/ 1815 h 1817"/>
                  <a:gd name="T16" fmla="*/ 268 w 686"/>
                  <a:gd name="T17" fmla="*/ 1658 h 1817"/>
                  <a:gd name="T18" fmla="*/ 126 w 686"/>
                  <a:gd name="T19" fmla="*/ 1430 h 1817"/>
                  <a:gd name="T20" fmla="*/ 24 w 686"/>
                  <a:gd name="T21" fmla="*/ 1172 h 1817"/>
                  <a:gd name="T22" fmla="*/ 11 w 686"/>
                  <a:gd name="T23" fmla="*/ 817 h 1817"/>
                  <a:gd name="T24" fmla="*/ 92 w 686"/>
                  <a:gd name="T25" fmla="*/ 506 h 1817"/>
                  <a:gd name="T26" fmla="*/ 269 w 686"/>
                  <a:gd name="T27" fmla="*/ 192 h 1817"/>
                  <a:gd name="T28" fmla="*/ 437 w 686"/>
                  <a:gd name="T2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1817">
                    <a:moveTo>
                      <a:pt x="437" y="0"/>
                    </a:moveTo>
                    <a:lnTo>
                      <a:pt x="527" y="244"/>
                    </a:lnTo>
                    <a:cubicBezTo>
                      <a:pt x="557" y="336"/>
                      <a:pt x="592" y="439"/>
                      <a:pt x="617" y="552"/>
                    </a:cubicBezTo>
                    <a:cubicBezTo>
                      <a:pt x="642" y="665"/>
                      <a:pt x="666" y="809"/>
                      <a:pt x="676" y="923"/>
                    </a:cubicBezTo>
                    <a:cubicBezTo>
                      <a:pt x="686" y="1037"/>
                      <a:pt x="682" y="1154"/>
                      <a:pt x="676" y="1238"/>
                    </a:cubicBezTo>
                    <a:cubicBezTo>
                      <a:pt x="670" y="1322"/>
                      <a:pt x="661" y="1358"/>
                      <a:pt x="639" y="1430"/>
                    </a:cubicBezTo>
                    <a:cubicBezTo>
                      <a:pt x="617" y="1502"/>
                      <a:pt x="579" y="1609"/>
                      <a:pt x="542" y="1673"/>
                    </a:cubicBezTo>
                    <a:cubicBezTo>
                      <a:pt x="505" y="1737"/>
                      <a:pt x="460" y="1817"/>
                      <a:pt x="414" y="1815"/>
                    </a:cubicBezTo>
                    <a:lnTo>
                      <a:pt x="268" y="1658"/>
                    </a:lnTo>
                    <a:cubicBezTo>
                      <a:pt x="220" y="1594"/>
                      <a:pt x="167" y="1511"/>
                      <a:pt x="126" y="1430"/>
                    </a:cubicBezTo>
                    <a:cubicBezTo>
                      <a:pt x="85" y="1349"/>
                      <a:pt x="43" y="1274"/>
                      <a:pt x="24" y="1172"/>
                    </a:cubicBezTo>
                    <a:cubicBezTo>
                      <a:pt x="5" y="1070"/>
                      <a:pt x="0" y="928"/>
                      <a:pt x="11" y="817"/>
                    </a:cubicBezTo>
                    <a:cubicBezTo>
                      <a:pt x="22" y="706"/>
                      <a:pt x="49" y="610"/>
                      <a:pt x="92" y="506"/>
                    </a:cubicBezTo>
                    <a:cubicBezTo>
                      <a:pt x="135" y="402"/>
                      <a:pt x="212" y="276"/>
                      <a:pt x="269" y="192"/>
                    </a:cubicBezTo>
                    <a:cubicBezTo>
                      <a:pt x="326" y="108"/>
                      <a:pt x="402" y="40"/>
                      <a:pt x="43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F1CDF556-7617-451E-CD95-EF6A4BD304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2" y="286"/>
                <a:ext cx="415" cy="569"/>
              </a:xfrm>
              <a:custGeom>
                <a:avLst/>
                <a:gdLst>
                  <a:gd name="T0" fmla="*/ 49 w 415"/>
                  <a:gd name="T1" fmla="*/ 0 h 569"/>
                  <a:gd name="T2" fmla="*/ 19 w 415"/>
                  <a:gd name="T3" fmla="*/ 191 h 569"/>
                  <a:gd name="T4" fmla="*/ 19 w 415"/>
                  <a:gd name="T5" fmla="*/ 423 h 569"/>
                  <a:gd name="T6" fmla="*/ 60 w 415"/>
                  <a:gd name="T7" fmla="*/ 547 h 569"/>
                  <a:gd name="T8" fmla="*/ 379 w 415"/>
                  <a:gd name="T9" fmla="*/ 292 h 569"/>
                  <a:gd name="T10" fmla="*/ 278 w 415"/>
                  <a:gd name="T11" fmla="*/ 206 h 569"/>
                  <a:gd name="T12" fmla="*/ 162 w 415"/>
                  <a:gd name="T13" fmla="*/ 109 h 569"/>
                  <a:gd name="T14" fmla="*/ 49 w 415"/>
                  <a:gd name="T15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569">
                    <a:moveTo>
                      <a:pt x="49" y="0"/>
                    </a:moveTo>
                    <a:cubicBezTo>
                      <a:pt x="33" y="21"/>
                      <a:pt x="24" y="121"/>
                      <a:pt x="19" y="191"/>
                    </a:cubicBezTo>
                    <a:cubicBezTo>
                      <a:pt x="14" y="261"/>
                      <a:pt x="12" y="364"/>
                      <a:pt x="19" y="423"/>
                    </a:cubicBezTo>
                    <a:cubicBezTo>
                      <a:pt x="26" y="482"/>
                      <a:pt x="0" y="569"/>
                      <a:pt x="60" y="547"/>
                    </a:cubicBezTo>
                    <a:cubicBezTo>
                      <a:pt x="120" y="525"/>
                      <a:pt x="343" y="349"/>
                      <a:pt x="379" y="292"/>
                    </a:cubicBezTo>
                    <a:cubicBezTo>
                      <a:pt x="415" y="235"/>
                      <a:pt x="314" y="236"/>
                      <a:pt x="278" y="206"/>
                    </a:cubicBezTo>
                    <a:cubicBezTo>
                      <a:pt x="242" y="176"/>
                      <a:pt x="200" y="143"/>
                      <a:pt x="162" y="109"/>
                    </a:cubicBezTo>
                    <a:cubicBezTo>
                      <a:pt x="124" y="75"/>
                      <a:pt x="73" y="23"/>
                      <a:pt x="49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34F7554-F0F1-D3F8-FD8F-18E857B3A9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1" y="490"/>
                <a:ext cx="1174" cy="1143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8A613D6-C306-CA45-B605-4FDF7ED49D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8" y="578"/>
                <a:ext cx="1037" cy="1063"/>
              </a:xfrm>
              <a:prstGeom prst="ellipse">
                <a:avLst/>
              </a:pr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F5B47C5-D5FA-2248-85A2-D93AB9DE5B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8" y="796"/>
                <a:ext cx="388" cy="411"/>
              </a:xfrm>
              <a:prstGeom prst="ellipse">
                <a:avLst/>
              </a:pr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11E444EB-191A-0BC1-A37E-3AFB9268D8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54" y="335"/>
                <a:ext cx="415" cy="569"/>
              </a:xfrm>
              <a:custGeom>
                <a:avLst/>
                <a:gdLst>
                  <a:gd name="T0" fmla="*/ 49 w 415"/>
                  <a:gd name="T1" fmla="*/ 0 h 569"/>
                  <a:gd name="T2" fmla="*/ 19 w 415"/>
                  <a:gd name="T3" fmla="*/ 191 h 569"/>
                  <a:gd name="T4" fmla="*/ 19 w 415"/>
                  <a:gd name="T5" fmla="*/ 423 h 569"/>
                  <a:gd name="T6" fmla="*/ 60 w 415"/>
                  <a:gd name="T7" fmla="*/ 547 h 569"/>
                  <a:gd name="T8" fmla="*/ 379 w 415"/>
                  <a:gd name="T9" fmla="*/ 292 h 569"/>
                  <a:gd name="T10" fmla="*/ 278 w 415"/>
                  <a:gd name="T11" fmla="*/ 206 h 569"/>
                  <a:gd name="T12" fmla="*/ 162 w 415"/>
                  <a:gd name="T13" fmla="*/ 109 h 569"/>
                  <a:gd name="T14" fmla="*/ 49 w 415"/>
                  <a:gd name="T15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569">
                    <a:moveTo>
                      <a:pt x="49" y="0"/>
                    </a:moveTo>
                    <a:cubicBezTo>
                      <a:pt x="33" y="21"/>
                      <a:pt x="24" y="121"/>
                      <a:pt x="19" y="191"/>
                    </a:cubicBezTo>
                    <a:cubicBezTo>
                      <a:pt x="14" y="261"/>
                      <a:pt x="12" y="364"/>
                      <a:pt x="19" y="423"/>
                    </a:cubicBezTo>
                    <a:cubicBezTo>
                      <a:pt x="26" y="482"/>
                      <a:pt x="0" y="569"/>
                      <a:pt x="60" y="547"/>
                    </a:cubicBezTo>
                    <a:cubicBezTo>
                      <a:pt x="120" y="525"/>
                      <a:pt x="343" y="349"/>
                      <a:pt x="379" y="292"/>
                    </a:cubicBezTo>
                    <a:cubicBezTo>
                      <a:pt x="415" y="235"/>
                      <a:pt x="314" y="236"/>
                      <a:pt x="278" y="206"/>
                    </a:cubicBezTo>
                    <a:cubicBezTo>
                      <a:pt x="242" y="176"/>
                      <a:pt x="200" y="143"/>
                      <a:pt x="162" y="109"/>
                    </a:cubicBezTo>
                    <a:cubicBezTo>
                      <a:pt x="124" y="75"/>
                      <a:pt x="73" y="23"/>
                      <a:pt x="49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337D7DE-EF5A-990B-CF8A-141E5FF3B4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51" y="498"/>
                <a:ext cx="1174" cy="1143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1FCDD4C-63A5-6E4F-D5E3-BC522EEA91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24" y="578"/>
                <a:ext cx="1037" cy="1063"/>
              </a:xfrm>
              <a:prstGeom prst="ellipse">
                <a:avLst/>
              </a:pr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3D9026E6-B992-30B3-9833-B4C7057875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4" y="1269"/>
                <a:ext cx="686" cy="1817"/>
              </a:xfrm>
              <a:custGeom>
                <a:avLst/>
                <a:gdLst>
                  <a:gd name="T0" fmla="*/ 437 w 686"/>
                  <a:gd name="T1" fmla="*/ 0 h 1817"/>
                  <a:gd name="T2" fmla="*/ 527 w 686"/>
                  <a:gd name="T3" fmla="*/ 244 h 1817"/>
                  <a:gd name="T4" fmla="*/ 617 w 686"/>
                  <a:gd name="T5" fmla="*/ 552 h 1817"/>
                  <a:gd name="T6" fmla="*/ 676 w 686"/>
                  <a:gd name="T7" fmla="*/ 923 h 1817"/>
                  <a:gd name="T8" fmla="*/ 676 w 686"/>
                  <a:gd name="T9" fmla="*/ 1238 h 1817"/>
                  <a:gd name="T10" fmla="*/ 639 w 686"/>
                  <a:gd name="T11" fmla="*/ 1430 h 1817"/>
                  <a:gd name="T12" fmla="*/ 542 w 686"/>
                  <a:gd name="T13" fmla="*/ 1673 h 1817"/>
                  <a:gd name="T14" fmla="*/ 414 w 686"/>
                  <a:gd name="T15" fmla="*/ 1815 h 1817"/>
                  <a:gd name="T16" fmla="*/ 268 w 686"/>
                  <a:gd name="T17" fmla="*/ 1658 h 1817"/>
                  <a:gd name="T18" fmla="*/ 126 w 686"/>
                  <a:gd name="T19" fmla="*/ 1430 h 1817"/>
                  <a:gd name="T20" fmla="*/ 24 w 686"/>
                  <a:gd name="T21" fmla="*/ 1172 h 1817"/>
                  <a:gd name="T22" fmla="*/ 11 w 686"/>
                  <a:gd name="T23" fmla="*/ 817 h 1817"/>
                  <a:gd name="T24" fmla="*/ 92 w 686"/>
                  <a:gd name="T25" fmla="*/ 506 h 1817"/>
                  <a:gd name="T26" fmla="*/ 269 w 686"/>
                  <a:gd name="T27" fmla="*/ 192 h 1817"/>
                  <a:gd name="T28" fmla="*/ 437 w 686"/>
                  <a:gd name="T2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1817">
                    <a:moveTo>
                      <a:pt x="437" y="0"/>
                    </a:moveTo>
                    <a:lnTo>
                      <a:pt x="527" y="244"/>
                    </a:lnTo>
                    <a:cubicBezTo>
                      <a:pt x="557" y="336"/>
                      <a:pt x="592" y="439"/>
                      <a:pt x="617" y="552"/>
                    </a:cubicBezTo>
                    <a:cubicBezTo>
                      <a:pt x="642" y="665"/>
                      <a:pt x="666" y="809"/>
                      <a:pt x="676" y="923"/>
                    </a:cubicBezTo>
                    <a:cubicBezTo>
                      <a:pt x="686" y="1037"/>
                      <a:pt x="682" y="1154"/>
                      <a:pt x="676" y="1238"/>
                    </a:cubicBezTo>
                    <a:cubicBezTo>
                      <a:pt x="670" y="1322"/>
                      <a:pt x="661" y="1358"/>
                      <a:pt x="639" y="1430"/>
                    </a:cubicBezTo>
                    <a:cubicBezTo>
                      <a:pt x="617" y="1502"/>
                      <a:pt x="579" y="1609"/>
                      <a:pt x="542" y="1673"/>
                    </a:cubicBezTo>
                    <a:cubicBezTo>
                      <a:pt x="505" y="1737"/>
                      <a:pt x="460" y="1817"/>
                      <a:pt x="414" y="1815"/>
                    </a:cubicBezTo>
                    <a:lnTo>
                      <a:pt x="268" y="1658"/>
                    </a:lnTo>
                    <a:cubicBezTo>
                      <a:pt x="220" y="1594"/>
                      <a:pt x="167" y="1511"/>
                      <a:pt x="126" y="1430"/>
                    </a:cubicBezTo>
                    <a:cubicBezTo>
                      <a:pt x="85" y="1349"/>
                      <a:pt x="43" y="1274"/>
                      <a:pt x="24" y="1172"/>
                    </a:cubicBezTo>
                    <a:cubicBezTo>
                      <a:pt x="5" y="1070"/>
                      <a:pt x="0" y="928"/>
                      <a:pt x="11" y="817"/>
                    </a:cubicBezTo>
                    <a:cubicBezTo>
                      <a:pt x="22" y="706"/>
                      <a:pt x="49" y="610"/>
                      <a:pt x="92" y="506"/>
                    </a:cubicBezTo>
                    <a:cubicBezTo>
                      <a:pt x="135" y="402"/>
                      <a:pt x="212" y="276"/>
                      <a:pt x="269" y="192"/>
                    </a:cubicBezTo>
                    <a:cubicBezTo>
                      <a:pt x="326" y="108"/>
                      <a:pt x="402" y="40"/>
                      <a:pt x="43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12B987B-D8D8-FCCC-D749-EA54479B3E5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6" y="576"/>
                <a:ext cx="1947" cy="3144"/>
                <a:chOff x="686" y="576"/>
                <a:chExt cx="1947" cy="3144"/>
              </a:xfrm>
              <a:grpFill/>
            </p:grpSpPr>
            <p:sp>
              <p:nvSpPr>
                <p:cNvPr id="69" name="Freeform: Shape 5">
                  <a:extLst>
                    <a:ext uri="{FF2B5EF4-FFF2-40B4-BE49-F238E27FC236}">
                      <a16:creationId xmlns:a16="http://schemas.microsoft.com/office/drawing/2014/main" id="{FCFDB34C-F364-2DCB-631E-77AB0A9C77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46" y="1223"/>
                  <a:ext cx="280" cy="548"/>
                </a:xfrm>
                <a:custGeom>
                  <a:avLst/>
                  <a:gdLst>
                    <a:gd name="T0" fmla="*/ 76200 w 561"/>
                    <a:gd name="T1" fmla="*/ 0 h 1038"/>
                    <a:gd name="T2" fmla="*/ 295275 w 561"/>
                    <a:gd name="T3" fmla="*/ 3175 h 1038"/>
                    <a:gd name="T4" fmla="*/ 339725 w 561"/>
                    <a:gd name="T5" fmla="*/ 44450 h 1038"/>
                    <a:gd name="T6" fmla="*/ 314325 w 561"/>
                    <a:gd name="T7" fmla="*/ 225425 h 1038"/>
                    <a:gd name="T8" fmla="*/ 190500 w 561"/>
                    <a:gd name="T9" fmla="*/ 625475 h 1038"/>
                    <a:gd name="T10" fmla="*/ 133350 w 561"/>
                    <a:gd name="T11" fmla="*/ 600075 h 1038"/>
                    <a:gd name="T12" fmla="*/ 25400 w 561"/>
                    <a:gd name="T13" fmla="*/ 171450 h 1038"/>
                    <a:gd name="T14" fmla="*/ 0 w 561"/>
                    <a:gd name="T15" fmla="*/ 47625 h 1038"/>
                    <a:gd name="T16" fmla="*/ 76200 w 561"/>
                    <a:gd name="T17" fmla="*/ 0 h 10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61" h="1038">
                      <a:moveTo>
                        <a:pt x="75" y="0"/>
                      </a:moveTo>
                      <a:lnTo>
                        <a:pt x="485" y="5"/>
                      </a:lnTo>
                      <a:cubicBezTo>
                        <a:pt x="561" y="29"/>
                        <a:pt x="533" y="79"/>
                        <a:pt x="530" y="145"/>
                      </a:cubicBezTo>
                      <a:lnTo>
                        <a:pt x="465" y="400"/>
                      </a:lnTo>
                      <a:lnTo>
                        <a:pt x="345" y="950"/>
                      </a:lnTo>
                      <a:cubicBezTo>
                        <a:pt x="302" y="1038"/>
                        <a:pt x="252" y="1024"/>
                        <a:pt x="205" y="930"/>
                      </a:cubicBezTo>
                      <a:lnTo>
                        <a:pt x="65" y="385"/>
                      </a:lnTo>
                      <a:lnTo>
                        <a:pt x="0" y="85"/>
                      </a:lnTo>
                      <a:cubicBezTo>
                        <a:pt x="2" y="21"/>
                        <a:pt x="75" y="0"/>
                        <a:pt x="75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0" name="AutoShape 17">
                  <a:extLst>
                    <a:ext uri="{FF2B5EF4-FFF2-40B4-BE49-F238E27FC236}">
                      <a16:creationId xmlns:a16="http://schemas.microsoft.com/office/drawing/2014/main" id="{734D887F-72D5-09BC-AE09-B09662247B0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6" y="576"/>
                  <a:ext cx="832" cy="879"/>
                </a:xfrm>
                <a:custGeom>
                  <a:avLst/>
                  <a:gdLst>
                    <a:gd name="G0" fmla="+- 1331 0 0"/>
                    <a:gd name="G1" fmla="+- 21600 0 1331"/>
                    <a:gd name="G2" fmla="+- 21600 0 133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331" y="10800"/>
                      </a:moveTo>
                      <a:cubicBezTo>
                        <a:pt x="1331" y="16030"/>
                        <a:pt x="5570" y="20269"/>
                        <a:pt x="10800" y="20269"/>
                      </a:cubicBezTo>
                      <a:cubicBezTo>
                        <a:pt x="16030" y="20269"/>
                        <a:pt x="20269" y="16030"/>
                        <a:pt x="20269" y="10800"/>
                      </a:cubicBezTo>
                      <a:cubicBezTo>
                        <a:pt x="20269" y="5570"/>
                        <a:pt x="16030" y="1331"/>
                        <a:pt x="10800" y="1331"/>
                      </a:cubicBezTo>
                      <a:cubicBezTo>
                        <a:pt x="5570" y="1331"/>
                        <a:pt x="1331" y="5570"/>
                        <a:pt x="1331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1" name="AutoShape 18">
                  <a:extLst>
                    <a:ext uri="{FF2B5EF4-FFF2-40B4-BE49-F238E27FC236}">
                      <a16:creationId xmlns:a16="http://schemas.microsoft.com/office/drawing/2014/main" id="{50F578D2-CA2F-AB92-D53B-7024EE04E11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9" y="936"/>
                  <a:ext cx="395" cy="282"/>
                </a:xfrm>
                <a:custGeom>
                  <a:avLst/>
                  <a:gdLst>
                    <a:gd name="G0" fmla="+- 8052 0 0"/>
                    <a:gd name="G1" fmla="+- -10750138 0 0"/>
                    <a:gd name="G2" fmla="+- 0 0 -10750138"/>
                    <a:gd name="T0" fmla="*/ 0 256 1"/>
                    <a:gd name="T1" fmla="*/ 180 256 1"/>
                    <a:gd name="G3" fmla="+- -10750138 T0 T1"/>
                    <a:gd name="T2" fmla="*/ 0 256 1"/>
                    <a:gd name="T3" fmla="*/ 90 256 1"/>
                    <a:gd name="G4" fmla="+- -10750138 T2 T3"/>
                    <a:gd name="G5" fmla="*/ G4 2 1"/>
                    <a:gd name="T4" fmla="*/ 90 256 1"/>
                    <a:gd name="T5" fmla="*/ 0 256 1"/>
                    <a:gd name="G6" fmla="+- -10750138 T4 T5"/>
                    <a:gd name="G7" fmla="*/ G6 2 1"/>
                    <a:gd name="G8" fmla="abs -10750138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052"/>
                    <a:gd name="G18" fmla="*/ 8052 1 2"/>
                    <a:gd name="G19" fmla="+- G18 5400 0"/>
                    <a:gd name="G20" fmla="cos G19 -10750138"/>
                    <a:gd name="G21" fmla="sin G19 -10750138"/>
                    <a:gd name="G22" fmla="+- G20 10800 0"/>
                    <a:gd name="G23" fmla="+- G21 10800 0"/>
                    <a:gd name="G24" fmla="+- 10800 0 G20"/>
                    <a:gd name="G25" fmla="+- 8052 10800 0"/>
                    <a:gd name="G26" fmla="?: G9 G17 G25"/>
                    <a:gd name="G27" fmla="?: G9 0 21600"/>
                    <a:gd name="G28" fmla="cos 10800 -10750138"/>
                    <a:gd name="G29" fmla="sin 10800 -10750138"/>
                    <a:gd name="G30" fmla="sin 8052 -10750138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0750138 G34 0"/>
                    <a:gd name="G36" fmla="?: G6 G35 G31"/>
                    <a:gd name="G37" fmla="+- 21600 0 G36"/>
                    <a:gd name="G38" fmla="?: G4 0 G33"/>
                    <a:gd name="G39" fmla="?: -10750138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737 w 21600"/>
                    <a:gd name="T15" fmla="*/ 8207 h 21600"/>
                    <a:gd name="T16" fmla="*/ 10800 w 21600"/>
                    <a:gd name="T17" fmla="*/ 2748 h 21600"/>
                    <a:gd name="T18" fmla="*/ 19863 w 21600"/>
                    <a:gd name="T19" fmla="*/ 8207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3058" y="8585"/>
                      </a:moveTo>
                      <a:cubicBezTo>
                        <a:pt x="4047" y="5129"/>
                        <a:pt x="7206" y="2748"/>
                        <a:pt x="10800" y="2748"/>
                      </a:cubicBezTo>
                      <a:cubicBezTo>
                        <a:pt x="14393" y="2748"/>
                        <a:pt x="17552" y="5129"/>
                        <a:pt x="18541" y="8585"/>
                      </a:cubicBezTo>
                      <a:lnTo>
                        <a:pt x="21183" y="7829"/>
                      </a:lnTo>
                      <a:cubicBezTo>
                        <a:pt x="19857" y="3194"/>
                        <a:pt x="15620" y="0"/>
                        <a:pt x="10799" y="0"/>
                      </a:cubicBezTo>
                      <a:cubicBezTo>
                        <a:pt x="5979" y="0"/>
                        <a:pt x="1742" y="3194"/>
                        <a:pt x="416" y="782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C0F303F7-6894-F822-CA40-799D8E56514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08" y="803"/>
                  <a:ext cx="388" cy="411"/>
                </a:xfrm>
                <a:prstGeom prst="ellipse">
                  <a:avLst/>
                </a:pr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3" name="AutoShape 20">
                  <a:extLst>
                    <a:ext uri="{FF2B5EF4-FFF2-40B4-BE49-F238E27FC236}">
                      <a16:creationId xmlns:a16="http://schemas.microsoft.com/office/drawing/2014/main" id="{815AAEA8-40B3-D140-0EE6-BA04837551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01" y="600"/>
                  <a:ext cx="832" cy="879"/>
                </a:xfrm>
                <a:custGeom>
                  <a:avLst/>
                  <a:gdLst>
                    <a:gd name="G0" fmla="+- 1331 0 0"/>
                    <a:gd name="G1" fmla="+- 21600 0 1331"/>
                    <a:gd name="G2" fmla="+- 21600 0 133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331" y="10800"/>
                      </a:moveTo>
                      <a:cubicBezTo>
                        <a:pt x="1331" y="16030"/>
                        <a:pt x="5570" y="20269"/>
                        <a:pt x="10800" y="20269"/>
                      </a:cubicBezTo>
                      <a:cubicBezTo>
                        <a:pt x="16030" y="20269"/>
                        <a:pt x="20269" y="16030"/>
                        <a:pt x="20269" y="10800"/>
                      </a:cubicBezTo>
                      <a:cubicBezTo>
                        <a:pt x="20269" y="5570"/>
                        <a:pt x="16030" y="1331"/>
                        <a:pt x="10800" y="1331"/>
                      </a:cubicBezTo>
                      <a:cubicBezTo>
                        <a:pt x="5570" y="1331"/>
                        <a:pt x="1331" y="5570"/>
                        <a:pt x="1331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8F0DF601-58E7-4B41-4FCC-6D0811FE14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5" y="2023"/>
                  <a:ext cx="116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1D504E7-1605-7312-6E64-A7EEA27C6D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09" y="2152"/>
                  <a:ext cx="115" cy="283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8EF9537-1AC5-5699-EC59-F265275603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91" y="2414"/>
                  <a:ext cx="116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57A2260-5DCB-BB2C-78AD-9B7CD3E1F0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427" y="2532"/>
                  <a:ext cx="115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604F77B0-13A6-D64E-FBF3-68AB73017B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77" y="2547"/>
                  <a:ext cx="116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AAB9C0C7-5518-7FC7-845B-41CFCAC4C2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89" y="877"/>
                  <a:ext cx="70" cy="78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109B79FB-5428-3B2E-5F34-4BCD60EF81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08" y="877"/>
                  <a:ext cx="70" cy="78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1" name="Freeform 28">
                  <a:extLst>
                    <a:ext uri="{FF2B5EF4-FFF2-40B4-BE49-F238E27FC236}">
                      <a16:creationId xmlns:a16="http://schemas.microsoft.com/office/drawing/2014/main" id="{17A29F2E-363F-0772-A784-13721B6777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04" y="3163"/>
                  <a:ext cx="535" cy="557"/>
                </a:xfrm>
                <a:custGeom>
                  <a:avLst/>
                  <a:gdLst>
                    <a:gd name="T0" fmla="*/ 639 w 1071"/>
                    <a:gd name="T1" fmla="*/ 21 h 1054"/>
                    <a:gd name="T2" fmla="*/ 789 w 1071"/>
                    <a:gd name="T3" fmla="*/ 144 h 1054"/>
                    <a:gd name="T4" fmla="*/ 935 w 1071"/>
                    <a:gd name="T5" fmla="*/ 373 h 1054"/>
                    <a:gd name="T6" fmla="*/ 1044 w 1071"/>
                    <a:gd name="T7" fmla="*/ 583 h 1054"/>
                    <a:gd name="T8" fmla="*/ 1059 w 1071"/>
                    <a:gd name="T9" fmla="*/ 812 h 1054"/>
                    <a:gd name="T10" fmla="*/ 972 w 1071"/>
                    <a:gd name="T11" fmla="*/ 942 h 1054"/>
                    <a:gd name="T12" fmla="*/ 882 w 1071"/>
                    <a:gd name="T13" fmla="*/ 990 h 1054"/>
                    <a:gd name="T14" fmla="*/ 778 w 1071"/>
                    <a:gd name="T15" fmla="*/ 954 h 1054"/>
                    <a:gd name="T16" fmla="*/ 738 w 1071"/>
                    <a:gd name="T17" fmla="*/ 927 h 1054"/>
                    <a:gd name="T18" fmla="*/ 723 w 1071"/>
                    <a:gd name="T19" fmla="*/ 900 h 1054"/>
                    <a:gd name="T20" fmla="*/ 714 w 1071"/>
                    <a:gd name="T21" fmla="*/ 936 h 1054"/>
                    <a:gd name="T22" fmla="*/ 657 w 1071"/>
                    <a:gd name="T23" fmla="*/ 996 h 1054"/>
                    <a:gd name="T24" fmla="*/ 588 w 1071"/>
                    <a:gd name="T25" fmla="*/ 1047 h 1054"/>
                    <a:gd name="T26" fmla="*/ 471 w 1071"/>
                    <a:gd name="T27" fmla="*/ 1035 h 1054"/>
                    <a:gd name="T28" fmla="*/ 387 w 1071"/>
                    <a:gd name="T29" fmla="*/ 984 h 1054"/>
                    <a:gd name="T30" fmla="*/ 360 w 1071"/>
                    <a:gd name="T31" fmla="*/ 897 h 1054"/>
                    <a:gd name="T32" fmla="*/ 321 w 1071"/>
                    <a:gd name="T33" fmla="*/ 951 h 1054"/>
                    <a:gd name="T34" fmla="*/ 233 w 1071"/>
                    <a:gd name="T35" fmla="*/ 999 h 1054"/>
                    <a:gd name="T36" fmla="*/ 138 w 1071"/>
                    <a:gd name="T37" fmla="*/ 996 h 1054"/>
                    <a:gd name="T38" fmla="*/ 59 w 1071"/>
                    <a:gd name="T39" fmla="*/ 943 h 1054"/>
                    <a:gd name="T40" fmla="*/ 3 w 1071"/>
                    <a:gd name="T41" fmla="*/ 738 h 1054"/>
                    <a:gd name="T42" fmla="*/ 75 w 1071"/>
                    <a:gd name="T43" fmla="*/ 465 h 1054"/>
                    <a:gd name="T44" fmla="*/ 230 w 1071"/>
                    <a:gd name="T45" fmla="*/ 148 h 1054"/>
                    <a:gd name="T46" fmla="*/ 441 w 1071"/>
                    <a:gd name="T47" fmla="*/ 21 h 1054"/>
                    <a:gd name="T48" fmla="*/ 639 w 1071"/>
                    <a:gd name="T49" fmla="*/ 21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71" h="1054">
                      <a:moveTo>
                        <a:pt x="639" y="21"/>
                      </a:moveTo>
                      <a:cubicBezTo>
                        <a:pt x="697" y="41"/>
                        <a:pt x="740" y="85"/>
                        <a:pt x="789" y="144"/>
                      </a:cubicBezTo>
                      <a:cubicBezTo>
                        <a:pt x="838" y="203"/>
                        <a:pt x="893" y="300"/>
                        <a:pt x="935" y="373"/>
                      </a:cubicBezTo>
                      <a:cubicBezTo>
                        <a:pt x="977" y="446"/>
                        <a:pt x="1023" y="510"/>
                        <a:pt x="1044" y="583"/>
                      </a:cubicBezTo>
                      <a:cubicBezTo>
                        <a:pt x="1065" y="656"/>
                        <a:pt x="1071" y="752"/>
                        <a:pt x="1059" y="812"/>
                      </a:cubicBezTo>
                      <a:cubicBezTo>
                        <a:pt x="1047" y="872"/>
                        <a:pt x="1001" y="912"/>
                        <a:pt x="972" y="942"/>
                      </a:cubicBezTo>
                      <a:cubicBezTo>
                        <a:pt x="943" y="972"/>
                        <a:pt x="914" y="988"/>
                        <a:pt x="882" y="990"/>
                      </a:cubicBezTo>
                      <a:cubicBezTo>
                        <a:pt x="850" y="992"/>
                        <a:pt x="802" y="964"/>
                        <a:pt x="778" y="954"/>
                      </a:cubicBezTo>
                      <a:cubicBezTo>
                        <a:pt x="754" y="944"/>
                        <a:pt x="747" y="936"/>
                        <a:pt x="738" y="927"/>
                      </a:cubicBezTo>
                      <a:cubicBezTo>
                        <a:pt x="729" y="918"/>
                        <a:pt x="727" y="899"/>
                        <a:pt x="723" y="900"/>
                      </a:cubicBezTo>
                      <a:cubicBezTo>
                        <a:pt x="719" y="901"/>
                        <a:pt x="725" y="920"/>
                        <a:pt x="714" y="936"/>
                      </a:cubicBezTo>
                      <a:cubicBezTo>
                        <a:pt x="703" y="952"/>
                        <a:pt x="678" y="978"/>
                        <a:pt x="657" y="996"/>
                      </a:cubicBezTo>
                      <a:cubicBezTo>
                        <a:pt x="636" y="1014"/>
                        <a:pt x="619" y="1040"/>
                        <a:pt x="588" y="1047"/>
                      </a:cubicBezTo>
                      <a:cubicBezTo>
                        <a:pt x="557" y="1054"/>
                        <a:pt x="504" y="1045"/>
                        <a:pt x="471" y="1035"/>
                      </a:cubicBezTo>
                      <a:cubicBezTo>
                        <a:pt x="438" y="1025"/>
                        <a:pt x="406" y="1007"/>
                        <a:pt x="387" y="984"/>
                      </a:cubicBezTo>
                      <a:cubicBezTo>
                        <a:pt x="368" y="961"/>
                        <a:pt x="371" y="902"/>
                        <a:pt x="360" y="897"/>
                      </a:cubicBezTo>
                      <a:cubicBezTo>
                        <a:pt x="349" y="892"/>
                        <a:pt x="342" y="934"/>
                        <a:pt x="321" y="951"/>
                      </a:cubicBezTo>
                      <a:cubicBezTo>
                        <a:pt x="300" y="968"/>
                        <a:pt x="263" y="992"/>
                        <a:pt x="233" y="999"/>
                      </a:cubicBezTo>
                      <a:cubicBezTo>
                        <a:pt x="203" y="1006"/>
                        <a:pt x="167" y="1005"/>
                        <a:pt x="138" y="996"/>
                      </a:cubicBezTo>
                      <a:cubicBezTo>
                        <a:pt x="109" y="987"/>
                        <a:pt x="81" y="986"/>
                        <a:pt x="59" y="943"/>
                      </a:cubicBezTo>
                      <a:cubicBezTo>
                        <a:pt x="37" y="900"/>
                        <a:pt x="0" y="818"/>
                        <a:pt x="3" y="738"/>
                      </a:cubicBezTo>
                      <a:cubicBezTo>
                        <a:pt x="6" y="658"/>
                        <a:pt x="37" y="563"/>
                        <a:pt x="75" y="465"/>
                      </a:cubicBezTo>
                      <a:cubicBezTo>
                        <a:pt x="113" y="367"/>
                        <a:pt x="169" y="222"/>
                        <a:pt x="230" y="148"/>
                      </a:cubicBezTo>
                      <a:cubicBezTo>
                        <a:pt x="291" y="74"/>
                        <a:pt x="373" y="42"/>
                        <a:pt x="441" y="21"/>
                      </a:cubicBezTo>
                      <a:cubicBezTo>
                        <a:pt x="509" y="0"/>
                        <a:pt x="581" y="1"/>
                        <a:pt x="639" y="21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2" name="Freeform 29">
                  <a:extLst>
                    <a:ext uri="{FF2B5EF4-FFF2-40B4-BE49-F238E27FC236}">
                      <a16:creationId xmlns:a16="http://schemas.microsoft.com/office/drawing/2014/main" id="{DC374FA3-57F3-ECBC-A707-238C7BB5DC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1111" y="3162"/>
                  <a:ext cx="535" cy="556"/>
                </a:xfrm>
                <a:custGeom>
                  <a:avLst/>
                  <a:gdLst>
                    <a:gd name="T0" fmla="*/ 639 w 1071"/>
                    <a:gd name="T1" fmla="*/ 21 h 1054"/>
                    <a:gd name="T2" fmla="*/ 789 w 1071"/>
                    <a:gd name="T3" fmla="*/ 144 h 1054"/>
                    <a:gd name="T4" fmla="*/ 935 w 1071"/>
                    <a:gd name="T5" fmla="*/ 373 h 1054"/>
                    <a:gd name="T6" fmla="*/ 1044 w 1071"/>
                    <a:gd name="T7" fmla="*/ 583 h 1054"/>
                    <a:gd name="T8" fmla="*/ 1059 w 1071"/>
                    <a:gd name="T9" fmla="*/ 812 h 1054"/>
                    <a:gd name="T10" fmla="*/ 972 w 1071"/>
                    <a:gd name="T11" fmla="*/ 942 h 1054"/>
                    <a:gd name="T12" fmla="*/ 882 w 1071"/>
                    <a:gd name="T13" fmla="*/ 990 h 1054"/>
                    <a:gd name="T14" fmla="*/ 778 w 1071"/>
                    <a:gd name="T15" fmla="*/ 954 h 1054"/>
                    <a:gd name="T16" fmla="*/ 738 w 1071"/>
                    <a:gd name="T17" fmla="*/ 927 h 1054"/>
                    <a:gd name="T18" fmla="*/ 723 w 1071"/>
                    <a:gd name="T19" fmla="*/ 900 h 1054"/>
                    <a:gd name="T20" fmla="*/ 714 w 1071"/>
                    <a:gd name="T21" fmla="*/ 936 h 1054"/>
                    <a:gd name="T22" fmla="*/ 657 w 1071"/>
                    <a:gd name="T23" fmla="*/ 996 h 1054"/>
                    <a:gd name="T24" fmla="*/ 588 w 1071"/>
                    <a:gd name="T25" fmla="*/ 1047 h 1054"/>
                    <a:gd name="T26" fmla="*/ 471 w 1071"/>
                    <a:gd name="T27" fmla="*/ 1035 h 1054"/>
                    <a:gd name="T28" fmla="*/ 387 w 1071"/>
                    <a:gd name="T29" fmla="*/ 984 h 1054"/>
                    <a:gd name="T30" fmla="*/ 360 w 1071"/>
                    <a:gd name="T31" fmla="*/ 897 h 1054"/>
                    <a:gd name="T32" fmla="*/ 321 w 1071"/>
                    <a:gd name="T33" fmla="*/ 951 h 1054"/>
                    <a:gd name="T34" fmla="*/ 233 w 1071"/>
                    <a:gd name="T35" fmla="*/ 999 h 1054"/>
                    <a:gd name="T36" fmla="*/ 138 w 1071"/>
                    <a:gd name="T37" fmla="*/ 996 h 1054"/>
                    <a:gd name="T38" fmla="*/ 59 w 1071"/>
                    <a:gd name="T39" fmla="*/ 943 h 1054"/>
                    <a:gd name="T40" fmla="*/ 3 w 1071"/>
                    <a:gd name="T41" fmla="*/ 738 h 1054"/>
                    <a:gd name="T42" fmla="*/ 75 w 1071"/>
                    <a:gd name="T43" fmla="*/ 465 h 1054"/>
                    <a:gd name="T44" fmla="*/ 230 w 1071"/>
                    <a:gd name="T45" fmla="*/ 148 h 1054"/>
                    <a:gd name="T46" fmla="*/ 441 w 1071"/>
                    <a:gd name="T47" fmla="*/ 21 h 1054"/>
                    <a:gd name="T48" fmla="*/ 639 w 1071"/>
                    <a:gd name="T49" fmla="*/ 21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71" h="1054">
                      <a:moveTo>
                        <a:pt x="639" y="21"/>
                      </a:moveTo>
                      <a:cubicBezTo>
                        <a:pt x="697" y="41"/>
                        <a:pt x="740" y="85"/>
                        <a:pt x="789" y="144"/>
                      </a:cubicBezTo>
                      <a:cubicBezTo>
                        <a:pt x="838" y="203"/>
                        <a:pt x="893" y="300"/>
                        <a:pt x="935" y="373"/>
                      </a:cubicBezTo>
                      <a:cubicBezTo>
                        <a:pt x="977" y="446"/>
                        <a:pt x="1023" y="510"/>
                        <a:pt x="1044" y="583"/>
                      </a:cubicBezTo>
                      <a:cubicBezTo>
                        <a:pt x="1065" y="656"/>
                        <a:pt x="1071" y="752"/>
                        <a:pt x="1059" y="812"/>
                      </a:cubicBezTo>
                      <a:cubicBezTo>
                        <a:pt x="1047" y="872"/>
                        <a:pt x="1001" y="912"/>
                        <a:pt x="972" y="942"/>
                      </a:cubicBezTo>
                      <a:cubicBezTo>
                        <a:pt x="943" y="972"/>
                        <a:pt x="914" y="988"/>
                        <a:pt x="882" y="990"/>
                      </a:cubicBezTo>
                      <a:cubicBezTo>
                        <a:pt x="850" y="992"/>
                        <a:pt x="802" y="964"/>
                        <a:pt x="778" y="954"/>
                      </a:cubicBezTo>
                      <a:cubicBezTo>
                        <a:pt x="754" y="944"/>
                        <a:pt x="747" y="936"/>
                        <a:pt x="738" y="927"/>
                      </a:cubicBezTo>
                      <a:cubicBezTo>
                        <a:pt x="729" y="918"/>
                        <a:pt x="727" y="899"/>
                        <a:pt x="723" y="900"/>
                      </a:cubicBezTo>
                      <a:cubicBezTo>
                        <a:pt x="719" y="901"/>
                        <a:pt x="725" y="920"/>
                        <a:pt x="714" y="936"/>
                      </a:cubicBezTo>
                      <a:cubicBezTo>
                        <a:pt x="703" y="952"/>
                        <a:pt x="678" y="978"/>
                        <a:pt x="657" y="996"/>
                      </a:cubicBezTo>
                      <a:cubicBezTo>
                        <a:pt x="636" y="1014"/>
                        <a:pt x="619" y="1040"/>
                        <a:pt x="588" y="1047"/>
                      </a:cubicBezTo>
                      <a:cubicBezTo>
                        <a:pt x="557" y="1054"/>
                        <a:pt x="504" y="1045"/>
                        <a:pt x="471" y="1035"/>
                      </a:cubicBezTo>
                      <a:cubicBezTo>
                        <a:pt x="438" y="1025"/>
                        <a:pt x="406" y="1007"/>
                        <a:pt x="387" y="984"/>
                      </a:cubicBezTo>
                      <a:cubicBezTo>
                        <a:pt x="368" y="961"/>
                        <a:pt x="371" y="902"/>
                        <a:pt x="360" y="897"/>
                      </a:cubicBezTo>
                      <a:cubicBezTo>
                        <a:pt x="349" y="892"/>
                        <a:pt x="342" y="934"/>
                        <a:pt x="321" y="951"/>
                      </a:cubicBezTo>
                      <a:cubicBezTo>
                        <a:pt x="300" y="968"/>
                        <a:pt x="263" y="992"/>
                        <a:pt x="233" y="999"/>
                      </a:cubicBezTo>
                      <a:cubicBezTo>
                        <a:pt x="203" y="1006"/>
                        <a:pt x="167" y="1005"/>
                        <a:pt x="138" y="996"/>
                      </a:cubicBezTo>
                      <a:cubicBezTo>
                        <a:pt x="109" y="987"/>
                        <a:pt x="81" y="986"/>
                        <a:pt x="59" y="943"/>
                      </a:cubicBezTo>
                      <a:cubicBezTo>
                        <a:pt x="37" y="900"/>
                        <a:pt x="0" y="818"/>
                        <a:pt x="3" y="738"/>
                      </a:cubicBezTo>
                      <a:cubicBezTo>
                        <a:pt x="6" y="658"/>
                        <a:pt x="37" y="563"/>
                        <a:pt x="75" y="465"/>
                      </a:cubicBezTo>
                      <a:cubicBezTo>
                        <a:pt x="113" y="367"/>
                        <a:pt x="169" y="222"/>
                        <a:pt x="230" y="148"/>
                      </a:cubicBezTo>
                      <a:cubicBezTo>
                        <a:pt x="291" y="74"/>
                        <a:pt x="373" y="42"/>
                        <a:pt x="441" y="21"/>
                      </a:cubicBezTo>
                      <a:cubicBezTo>
                        <a:pt x="509" y="0"/>
                        <a:pt x="581" y="1"/>
                        <a:pt x="639" y="21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D9336A71-A02C-EC2D-A584-41CE2FC38E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69" y="2146"/>
                  <a:ext cx="115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01AE403C-A46F-8318-C0F4-CC540F637C4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958" y="2438"/>
                  <a:ext cx="115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8" name="Group 7" descr="Walter Wellbeing Owl">
              <a:extLst>
                <a:ext uri="{FF2B5EF4-FFF2-40B4-BE49-F238E27FC236}">
                  <a16:creationId xmlns:a16="http://schemas.microsoft.com/office/drawing/2014/main" id="{887A1C0F-0BA4-8E9A-C07B-9576A104CD5F}"/>
                </a:ext>
              </a:extLst>
            </p:cNvPr>
            <p:cNvGrpSpPr/>
            <p:nvPr/>
          </p:nvGrpSpPr>
          <p:grpSpPr bwMode="auto">
            <a:xfrm>
              <a:off x="9895558" y="4931469"/>
              <a:ext cx="1792923" cy="1863090"/>
              <a:chOff x="0" y="0"/>
              <a:chExt cx="3380" cy="3720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D2FDBD89-C80A-D7CE-4560-BFA50FBE33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9" y="128"/>
                <a:ext cx="812" cy="727"/>
              </a:xfrm>
              <a:custGeom>
                <a:avLst/>
                <a:gdLst>
                  <a:gd name="T0" fmla="*/ 736 w 812"/>
                  <a:gd name="T1" fmla="*/ 97 h 727"/>
                  <a:gd name="T2" fmla="*/ 511 w 812"/>
                  <a:gd name="T3" fmla="*/ 45 h 727"/>
                  <a:gd name="T4" fmla="*/ 286 w 812"/>
                  <a:gd name="T5" fmla="*/ 11 h 727"/>
                  <a:gd name="T6" fmla="*/ 80 w 812"/>
                  <a:gd name="T7" fmla="*/ 4 h 727"/>
                  <a:gd name="T8" fmla="*/ 9 w 812"/>
                  <a:gd name="T9" fmla="*/ 34 h 727"/>
                  <a:gd name="T10" fmla="*/ 28 w 812"/>
                  <a:gd name="T11" fmla="*/ 165 h 727"/>
                  <a:gd name="T12" fmla="*/ 155 w 812"/>
                  <a:gd name="T13" fmla="*/ 506 h 727"/>
                  <a:gd name="T14" fmla="*/ 286 w 812"/>
                  <a:gd name="T15" fmla="*/ 724 h 727"/>
                  <a:gd name="T16" fmla="*/ 453 w 812"/>
                  <a:gd name="T17" fmla="*/ 525 h 727"/>
                  <a:gd name="T18" fmla="*/ 761 w 812"/>
                  <a:gd name="T19" fmla="*/ 180 h 727"/>
                  <a:gd name="T20" fmla="*/ 761 w 812"/>
                  <a:gd name="T21" fmla="*/ 109 h 727"/>
                  <a:gd name="T22" fmla="*/ 736 w 812"/>
                  <a:gd name="T23" fmla="*/ 9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727">
                    <a:moveTo>
                      <a:pt x="736" y="97"/>
                    </a:moveTo>
                    <a:cubicBezTo>
                      <a:pt x="661" y="78"/>
                      <a:pt x="586" y="59"/>
                      <a:pt x="511" y="45"/>
                    </a:cubicBezTo>
                    <a:cubicBezTo>
                      <a:pt x="436" y="31"/>
                      <a:pt x="358" y="18"/>
                      <a:pt x="286" y="11"/>
                    </a:cubicBezTo>
                    <a:cubicBezTo>
                      <a:pt x="214" y="4"/>
                      <a:pt x="126" y="0"/>
                      <a:pt x="80" y="4"/>
                    </a:cubicBezTo>
                    <a:cubicBezTo>
                      <a:pt x="34" y="8"/>
                      <a:pt x="18" y="7"/>
                      <a:pt x="9" y="34"/>
                    </a:cubicBezTo>
                    <a:cubicBezTo>
                      <a:pt x="0" y="61"/>
                      <a:pt x="4" y="86"/>
                      <a:pt x="28" y="165"/>
                    </a:cubicBezTo>
                    <a:cubicBezTo>
                      <a:pt x="52" y="244"/>
                      <a:pt x="112" y="413"/>
                      <a:pt x="155" y="506"/>
                    </a:cubicBezTo>
                    <a:cubicBezTo>
                      <a:pt x="198" y="599"/>
                      <a:pt x="236" y="721"/>
                      <a:pt x="286" y="724"/>
                    </a:cubicBezTo>
                    <a:cubicBezTo>
                      <a:pt x="336" y="727"/>
                      <a:pt x="374" y="616"/>
                      <a:pt x="453" y="525"/>
                    </a:cubicBezTo>
                    <a:cubicBezTo>
                      <a:pt x="532" y="434"/>
                      <a:pt x="710" y="249"/>
                      <a:pt x="761" y="180"/>
                    </a:cubicBezTo>
                    <a:cubicBezTo>
                      <a:pt x="812" y="111"/>
                      <a:pt x="786" y="110"/>
                      <a:pt x="761" y="109"/>
                    </a:cubicBezTo>
                    <a:cubicBezTo>
                      <a:pt x="761" y="109"/>
                      <a:pt x="736" y="97"/>
                      <a:pt x="736" y="9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D4D3F8A0-D813-EB4D-9829-C72565E007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252" y="78"/>
                <a:ext cx="812" cy="727"/>
              </a:xfrm>
              <a:custGeom>
                <a:avLst/>
                <a:gdLst>
                  <a:gd name="T0" fmla="*/ 736 w 812"/>
                  <a:gd name="T1" fmla="*/ 97 h 727"/>
                  <a:gd name="T2" fmla="*/ 511 w 812"/>
                  <a:gd name="T3" fmla="*/ 45 h 727"/>
                  <a:gd name="T4" fmla="*/ 286 w 812"/>
                  <a:gd name="T5" fmla="*/ 11 h 727"/>
                  <a:gd name="T6" fmla="*/ 80 w 812"/>
                  <a:gd name="T7" fmla="*/ 4 h 727"/>
                  <a:gd name="T8" fmla="*/ 9 w 812"/>
                  <a:gd name="T9" fmla="*/ 34 h 727"/>
                  <a:gd name="T10" fmla="*/ 28 w 812"/>
                  <a:gd name="T11" fmla="*/ 165 h 727"/>
                  <a:gd name="T12" fmla="*/ 155 w 812"/>
                  <a:gd name="T13" fmla="*/ 506 h 727"/>
                  <a:gd name="T14" fmla="*/ 286 w 812"/>
                  <a:gd name="T15" fmla="*/ 724 h 727"/>
                  <a:gd name="T16" fmla="*/ 453 w 812"/>
                  <a:gd name="T17" fmla="*/ 525 h 727"/>
                  <a:gd name="T18" fmla="*/ 761 w 812"/>
                  <a:gd name="T19" fmla="*/ 180 h 727"/>
                  <a:gd name="T20" fmla="*/ 761 w 812"/>
                  <a:gd name="T21" fmla="*/ 109 h 727"/>
                  <a:gd name="T22" fmla="*/ 736 w 812"/>
                  <a:gd name="T23" fmla="*/ 9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727">
                    <a:moveTo>
                      <a:pt x="736" y="97"/>
                    </a:moveTo>
                    <a:cubicBezTo>
                      <a:pt x="661" y="78"/>
                      <a:pt x="586" y="59"/>
                      <a:pt x="511" y="45"/>
                    </a:cubicBezTo>
                    <a:cubicBezTo>
                      <a:pt x="436" y="31"/>
                      <a:pt x="358" y="18"/>
                      <a:pt x="286" y="11"/>
                    </a:cubicBezTo>
                    <a:cubicBezTo>
                      <a:pt x="214" y="4"/>
                      <a:pt x="126" y="0"/>
                      <a:pt x="80" y="4"/>
                    </a:cubicBezTo>
                    <a:cubicBezTo>
                      <a:pt x="34" y="8"/>
                      <a:pt x="18" y="7"/>
                      <a:pt x="9" y="34"/>
                    </a:cubicBezTo>
                    <a:cubicBezTo>
                      <a:pt x="0" y="61"/>
                      <a:pt x="4" y="86"/>
                      <a:pt x="28" y="165"/>
                    </a:cubicBezTo>
                    <a:cubicBezTo>
                      <a:pt x="52" y="244"/>
                      <a:pt x="112" y="413"/>
                      <a:pt x="155" y="506"/>
                    </a:cubicBezTo>
                    <a:cubicBezTo>
                      <a:pt x="198" y="599"/>
                      <a:pt x="236" y="721"/>
                      <a:pt x="286" y="724"/>
                    </a:cubicBezTo>
                    <a:cubicBezTo>
                      <a:pt x="336" y="727"/>
                      <a:pt x="374" y="616"/>
                      <a:pt x="453" y="525"/>
                    </a:cubicBezTo>
                    <a:cubicBezTo>
                      <a:pt x="532" y="434"/>
                      <a:pt x="710" y="249"/>
                      <a:pt x="761" y="180"/>
                    </a:cubicBezTo>
                    <a:cubicBezTo>
                      <a:pt x="812" y="111"/>
                      <a:pt x="786" y="110"/>
                      <a:pt x="761" y="109"/>
                    </a:cubicBezTo>
                    <a:cubicBezTo>
                      <a:pt x="761" y="109"/>
                      <a:pt x="736" y="97"/>
                      <a:pt x="736" y="9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Oval 15" descr="Walter the wellbeing owl.">
                <a:extLst>
                  <a:ext uri="{FF2B5EF4-FFF2-40B4-BE49-F238E27FC236}">
                    <a16:creationId xmlns:a16="http://schemas.microsoft.com/office/drawing/2014/main" id="{24F2DF92-DA04-785E-B2E5-ADBB0D2FFF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7" y="0"/>
                <a:ext cx="2834" cy="344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49A394EF-4CD1-BD11-DBE6-3004760AF7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0" y="1269"/>
                <a:ext cx="686" cy="1817"/>
              </a:xfrm>
              <a:custGeom>
                <a:avLst/>
                <a:gdLst>
                  <a:gd name="T0" fmla="*/ 437 w 686"/>
                  <a:gd name="T1" fmla="*/ 0 h 1817"/>
                  <a:gd name="T2" fmla="*/ 527 w 686"/>
                  <a:gd name="T3" fmla="*/ 244 h 1817"/>
                  <a:gd name="T4" fmla="*/ 617 w 686"/>
                  <a:gd name="T5" fmla="*/ 552 h 1817"/>
                  <a:gd name="T6" fmla="*/ 676 w 686"/>
                  <a:gd name="T7" fmla="*/ 923 h 1817"/>
                  <a:gd name="T8" fmla="*/ 676 w 686"/>
                  <a:gd name="T9" fmla="*/ 1238 h 1817"/>
                  <a:gd name="T10" fmla="*/ 639 w 686"/>
                  <a:gd name="T11" fmla="*/ 1430 h 1817"/>
                  <a:gd name="T12" fmla="*/ 542 w 686"/>
                  <a:gd name="T13" fmla="*/ 1673 h 1817"/>
                  <a:gd name="T14" fmla="*/ 414 w 686"/>
                  <a:gd name="T15" fmla="*/ 1815 h 1817"/>
                  <a:gd name="T16" fmla="*/ 268 w 686"/>
                  <a:gd name="T17" fmla="*/ 1658 h 1817"/>
                  <a:gd name="T18" fmla="*/ 126 w 686"/>
                  <a:gd name="T19" fmla="*/ 1430 h 1817"/>
                  <a:gd name="T20" fmla="*/ 24 w 686"/>
                  <a:gd name="T21" fmla="*/ 1172 h 1817"/>
                  <a:gd name="T22" fmla="*/ 11 w 686"/>
                  <a:gd name="T23" fmla="*/ 817 h 1817"/>
                  <a:gd name="T24" fmla="*/ 92 w 686"/>
                  <a:gd name="T25" fmla="*/ 506 h 1817"/>
                  <a:gd name="T26" fmla="*/ 269 w 686"/>
                  <a:gd name="T27" fmla="*/ 192 h 1817"/>
                  <a:gd name="T28" fmla="*/ 437 w 686"/>
                  <a:gd name="T2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1817">
                    <a:moveTo>
                      <a:pt x="437" y="0"/>
                    </a:moveTo>
                    <a:lnTo>
                      <a:pt x="527" y="244"/>
                    </a:lnTo>
                    <a:cubicBezTo>
                      <a:pt x="557" y="336"/>
                      <a:pt x="592" y="439"/>
                      <a:pt x="617" y="552"/>
                    </a:cubicBezTo>
                    <a:cubicBezTo>
                      <a:pt x="642" y="665"/>
                      <a:pt x="666" y="809"/>
                      <a:pt x="676" y="923"/>
                    </a:cubicBezTo>
                    <a:cubicBezTo>
                      <a:pt x="686" y="1037"/>
                      <a:pt x="682" y="1154"/>
                      <a:pt x="676" y="1238"/>
                    </a:cubicBezTo>
                    <a:cubicBezTo>
                      <a:pt x="670" y="1322"/>
                      <a:pt x="661" y="1358"/>
                      <a:pt x="639" y="1430"/>
                    </a:cubicBezTo>
                    <a:cubicBezTo>
                      <a:pt x="617" y="1502"/>
                      <a:pt x="579" y="1609"/>
                      <a:pt x="542" y="1673"/>
                    </a:cubicBezTo>
                    <a:cubicBezTo>
                      <a:pt x="505" y="1737"/>
                      <a:pt x="460" y="1817"/>
                      <a:pt x="414" y="1815"/>
                    </a:cubicBezTo>
                    <a:lnTo>
                      <a:pt x="268" y="1658"/>
                    </a:lnTo>
                    <a:cubicBezTo>
                      <a:pt x="220" y="1594"/>
                      <a:pt x="167" y="1511"/>
                      <a:pt x="126" y="1430"/>
                    </a:cubicBezTo>
                    <a:cubicBezTo>
                      <a:pt x="85" y="1349"/>
                      <a:pt x="43" y="1274"/>
                      <a:pt x="24" y="1172"/>
                    </a:cubicBezTo>
                    <a:cubicBezTo>
                      <a:pt x="5" y="1070"/>
                      <a:pt x="0" y="928"/>
                      <a:pt x="11" y="817"/>
                    </a:cubicBezTo>
                    <a:cubicBezTo>
                      <a:pt x="22" y="706"/>
                      <a:pt x="49" y="610"/>
                      <a:pt x="92" y="506"/>
                    </a:cubicBezTo>
                    <a:cubicBezTo>
                      <a:pt x="135" y="402"/>
                      <a:pt x="212" y="276"/>
                      <a:pt x="269" y="192"/>
                    </a:cubicBezTo>
                    <a:cubicBezTo>
                      <a:pt x="326" y="108"/>
                      <a:pt x="402" y="40"/>
                      <a:pt x="437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783DFB6A-7BEF-842E-F220-019A111507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2" y="286"/>
                <a:ext cx="415" cy="569"/>
              </a:xfrm>
              <a:custGeom>
                <a:avLst/>
                <a:gdLst>
                  <a:gd name="T0" fmla="*/ 49 w 415"/>
                  <a:gd name="T1" fmla="*/ 0 h 569"/>
                  <a:gd name="T2" fmla="*/ 19 w 415"/>
                  <a:gd name="T3" fmla="*/ 191 h 569"/>
                  <a:gd name="T4" fmla="*/ 19 w 415"/>
                  <a:gd name="T5" fmla="*/ 423 h 569"/>
                  <a:gd name="T6" fmla="*/ 60 w 415"/>
                  <a:gd name="T7" fmla="*/ 547 h 569"/>
                  <a:gd name="T8" fmla="*/ 379 w 415"/>
                  <a:gd name="T9" fmla="*/ 292 h 569"/>
                  <a:gd name="T10" fmla="*/ 278 w 415"/>
                  <a:gd name="T11" fmla="*/ 206 h 569"/>
                  <a:gd name="T12" fmla="*/ 162 w 415"/>
                  <a:gd name="T13" fmla="*/ 109 h 569"/>
                  <a:gd name="T14" fmla="*/ 49 w 415"/>
                  <a:gd name="T15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569">
                    <a:moveTo>
                      <a:pt x="49" y="0"/>
                    </a:moveTo>
                    <a:cubicBezTo>
                      <a:pt x="33" y="21"/>
                      <a:pt x="24" y="121"/>
                      <a:pt x="19" y="191"/>
                    </a:cubicBezTo>
                    <a:cubicBezTo>
                      <a:pt x="14" y="261"/>
                      <a:pt x="12" y="364"/>
                      <a:pt x="19" y="423"/>
                    </a:cubicBezTo>
                    <a:cubicBezTo>
                      <a:pt x="26" y="482"/>
                      <a:pt x="0" y="569"/>
                      <a:pt x="60" y="547"/>
                    </a:cubicBezTo>
                    <a:cubicBezTo>
                      <a:pt x="120" y="525"/>
                      <a:pt x="343" y="349"/>
                      <a:pt x="379" y="292"/>
                    </a:cubicBezTo>
                    <a:cubicBezTo>
                      <a:pt x="415" y="235"/>
                      <a:pt x="314" y="236"/>
                      <a:pt x="278" y="206"/>
                    </a:cubicBezTo>
                    <a:cubicBezTo>
                      <a:pt x="242" y="176"/>
                      <a:pt x="200" y="143"/>
                      <a:pt x="162" y="109"/>
                    </a:cubicBezTo>
                    <a:cubicBezTo>
                      <a:pt x="124" y="75"/>
                      <a:pt x="73" y="23"/>
                      <a:pt x="49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A0CF913-841A-7B8B-F1D4-DBE12807AB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1" y="490"/>
                <a:ext cx="1174" cy="1143"/>
              </a:xfrm>
              <a:prstGeom prst="ellipse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342DA5D-FD57-4456-28CA-5BF665824B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8" y="578"/>
                <a:ext cx="1037" cy="1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7FA2DB4-D8FD-8B68-12F4-1A77A5CC440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8" y="796"/>
                <a:ext cx="388" cy="411"/>
              </a:xfrm>
              <a:prstGeom prst="ellipse">
                <a:avLst/>
              </a:prstGeom>
              <a:solidFill>
                <a:srgbClr val="161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7033B2D9-C6D4-7609-8D62-8ED509463A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54" y="335"/>
                <a:ext cx="415" cy="569"/>
              </a:xfrm>
              <a:custGeom>
                <a:avLst/>
                <a:gdLst>
                  <a:gd name="T0" fmla="*/ 49 w 415"/>
                  <a:gd name="T1" fmla="*/ 0 h 569"/>
                  <a:gd name="T2" fmla="*/ 19 w 415"/>
                  <a:gd name="T3" fmla="*/ 191 h 569"/>
                  <a:gd name="T4" fmla="*/ 19 w 415"/>
                  <a:gd name="T5" fmla="*/ 423 h 569"/>
                  <a:gd name="T6" fmla="*/ 60 w 415"/>
                  <a:gd name="T7" fmla="*/ 547 h 569"/>
                  <a:gd name="T8" fmla="*/ 379 w 415"/>
                  <a:gd name="T9" fmla="*/ 292 h 569"/>
                  <a:gd name="T10" fmla="*/ 278 w 415"/>
                  <a:gd name="T11" fmla="*/ 206 h 569"/>
                  <a:gd name="T12" fmla="*/ 162 w 415"/>
                  <a:gd name="T13" fmla="*/ 109 h 569"/>
                  <a:gd name="T14" fmla="*/ 49 w 415"/>
                  <a:gd name="T15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569">
                    <a:moveTo>
                      <a:pt x="49" y="0"/>
                    </a:moveTo>
                    <a:cubicBezTo>
                      <a:pt x="33" y="21"/>
                      <a:pt x="24" y="121"/>
                      <a:pt x="19" y="191"/>
                    </a:cubicBezTo>
                    <a:cubicBezTo>
                      <a:pt x="14" y="261"/>
                      <a:pt x="12" y="364"/>
                      <a:pt x="19" y="423"/>
                    </a:cubicBezTo>
                    <a:cubicBezTo>
                      <a:pt x="26" y="482"/>
                      <a:pt x="0" y="569"/>
                      <a:pt x="60" y="547"/>
                    </a:cubicBezTo>
                    <a:cubicBezTo>
                      <a:pt x="120" y="525"/>
                      <a:pt x="343" y="349"/>
                      <a:pt x="379" y="292"/>
                    </a:cubicBezTo>
                    <a:cubicBezTo>
                      <a:pt x="415" y="235"/>
                      <a:pt x="314" y="236"/>
                      <a:pt x="278" y="206"/>
                    </a:cubicBezTo>
                    <a:cubicBezTo>
                      <a:pt x="242" y="176"/>
                      <a:pt x="200" y="143"/>
                      <a:pt x="162" y="109"/>
                    </a:cubicBezTo>
                    <a:cubicBezTo>
                      <a:pt x="124" y="75"/>
                      <a:pt x="73" y="23"/>
                      <a:pt x="49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CB1FA5C-CE4D-6127-48AE-1D55CCBD21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51" y="498"/>
                <a:ext cx="1174" cy="1143"/>
              </a:xfrm>
              <a:prstGeom prst="ellipse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313FAA3-2BAA-152C-7113-D7FDD23206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24" y="578"/>
                <a:ext cx="1037" cy="1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74127D69-FE73-0187-49F0-B496C5D3CD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4" y="1269"/>
                <a:ext cx="686" cy="1817"/>
              </a:xfrm>
              <a:custGeom>
                <a:avLst/>
                <a:gdLst>
                  <a:gd name="T0" fmla="*/ 437 w 686"/>
                  <a:gd name="T1" fmla="*/ 0 h 1817"/>
                  <a:gd name="T2" fmla="*/ 527 w 686"/>
                  <a:gd name="T3" fmla="*/ 244 h 1817"/>
                  <a:gd name="T4" fmla="*/ 617 w 686"/>
                  <a:gd name="T5" fmla="*/ 552 h 1817"/>
                  <a:gd name="T6" fmla="*/ 676 w 686"/>
                  <a:gd name="T7" fmla="*/ 923 h 1817"/>
                  <a:gd name="T8" fmla="*/ 676 w 686"/>
                  <a:gd name="T9" fmla="*/ 1238 h 1817"/>
                  <a:gd name="T10" fmla="*/ 639 w 686"/>
                  <a:gd name="T11" fmla="*/ 1430 h 1817"/>
                  <a:gd name="T12" fmla="*/ 542 w 686"/>
                  <a:gd name="T13" fmla="*/ 1673 h 1817"/>
                  <a:gd name="T14" fmla="*/ 414 w 686"/>
                  <a:gd name="T15" fmla="*/ 1815 h 1817"/>
                  <a:gd name="T16" fmla="*/ 268 w 686"/>
                  <a:gd name="T17" fmla="*/ 1658 h 1817"/>
                  <a:gd name="T18" fmla="*/ 126 w 686"/>
                  <a:gd name="T19" fmla="*/ 1430 h 1817"/>
                  <a:gd name="T20" fmla="*/ 24 w 686"/>
                  <a:gd name="T21" fmla="*/ 1172 h 1817"/>
                  <a:gd name="T22" fmla="*/ 11 w 686"/>
                  <a:gd name="T23" fmla="*/ 817 h 1817"/>
                  <a:gd name="T24" fmla="*/ 92 w 686"/>
                  <a:gd name="T25" fmla="*/ 506 h 1817"/>
                  <a:gd name="T26" fmla="*/ 269 w 686"/>
                  <a:gd name="T27" fmla="*/ 192 h 1817"/>
                  <a:gd name="T28" fmla="*/ 437 w 686"/>
                  <a:gd name="T2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1817">
                    <a:moveTo>
                      <a:pt x="437" y="0"/>
                    </a:moveTo>
                    <a:lnTo>
                      <a:pt x="527" y="244"/>
                    </a:lnTo>
                    <a:cubicBezTo>
                      <a:pt x="557" y="336"/>
                      <a:pt x="592" y="439"/>
                      <a:pt x="617" y="552"/>
                    </a:cubicBezTo>
                    <a:cubicBezTo>
                      <a:pt x="642" y="665"/>
                      <a:pt x="666" y="809"/>
                      <a:pt x="676" y="923"/>
                    </a:cubicBezTo>
                    <a:cubicBezTo>
                      <a:pt x="686" y="1037"/>
                      <a:pt x="682" y="1154"/>
                      <a:pt x="676" y="1238"/>
                    </a:cubicBezTo>
                    <a:cubicBezTo>
                      <a:pt x="670" y="1322"/>
                      <a:pt x="661" y="1358"/>
                      <a:pt x="639" y="1430"/>
                    </a:cubicBezTo>
                    <a:cubicBezTo>
                      <a:pt x="617" y="1502"/>
                      <a:pt x="579" y="1609"/>
                      <a:pt x="542" y="1673"/>
                    </a:cubicBezTo>
                    <a:cubicBezTo>
                      <a:pt x="505" y="1737"/>
                      <a:pt x="460" y="1817"/>
                      <a:pt x="414" y="1815"/>
                    </a:cubicBezTo>
                    <a:lnTo>
                      <a:pt x="268" y="1658"/>
                    </a:lnTo>
                    <a:cubicBezTo>
                      <a:pt x="220" y="1594"/>
                      <a:pt x="167" y="1511"/>
                      <a:pt x="126" y="1430"/>
                    </a:cubicBezTo>
                    <a:cubicBezTo>
                      <a:pt x="85" y="1349"/>
                      <a:pt x="43" y="1274"/>
                      <a:pt x="24" y="1172"/>
                    </a:cubicBezTo>
                    <a:cubicBezTo>
                      <a:pt x="5" y="1070"/>
                      <a:pt x="0" y="928"/>
                      <a:pt x="11" y="817"/>
                    </a:cubicBezTo>
                    <a:cubicBezTo>
                      <a:pt x="22" y="706"/>
                      <a:pt x="49" y="610"/>
                      <a:pt x="92" y="506"/>
                    </a:cubicBezTo>
                    <a:cubicBezTo>
                      <a:pt x="135" y="402"/>
                      <a:pt x="212" y="276"/>
                      <a:pt x="269" y="192"/>
                    </a:cubicBezTo>
                    <a:cubicBezTo>
                      <a:pt x="326" y="108"/>
                      <a:pt x="402" y="40"/>
                      <a:pt x="437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9649470-B1F7-C7AC-E2B4-55FD74B0CCB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6" y="576"/>
                <a:ext cx="1947" cy="3144"/>
                <a:chOff x="686" y="576"/>
                <a:chExt cx="1947" cy="3144"/>
              </a:xfrm>
            </p:grpSpPr>
            <p:sp>
              <p:nvSpPr>
                <p:cNvPr id="37" name="AutoShape 17">
                  <a:extLst>
                    <a:ext uri="{FF2B5EF4-FFF2-40B4-BE49-F238E27FC236}">
                      <a16:creationId xmlns:a16="http://schemas.microsoft.com/office/drawing/2014/main" id="{E3358F3A-3A46-59B4-0D30-FEC6DA6210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6" y="576"/>
                  <a:ext cx="832" cy="879"/>
                </a:xfrm>
                <a:custGeom>
                  <a:avLst/>
                  <a:gdLst>
                    <a:gd name="G0" fmla="+- 1331 0 0"/>
                    <a:gd name="G1" fmla="+- 21600 0 1331"/>
                    <a:gd name="G2" fmla="+- 21600 0 133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331" y="10800"/>
                      </a:moveTo>
                      <a:cubicBezTo>
                        <a:pt x="1331" y="16030"/>
                        <a:pt x="5570" y="20269"/>
                        <a:pt x="10800" y="20269"/>
                      </a:cubicBezTo>
                      <a:cubicBezTo>
                        <a:pt x="16030" y="20269"/>
                        <a:pt x="20269" y="16030"/>
                        <a:pt x="20269" y="10800"/>
                      </a:cubicBezTo>
                      <a:cubicBezTo>
                        <a:pt x="20269" y="5570"/>
                        <a:pt x="16030" y="1331"/>
                        <a:pt x="10800" y="1331"/>
                      </a:cubicBezTo>
                      <a:cubicBezTo>
                        <a:pt x="5570" y="1331"/>
                        <a:pt x="1331" y="5570"/>
                        <a:pt x="1331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8" name="AutoShape 18">
                  <a:extLst>
                    <a:ext uri="{FF2B5EF4-FFF2-40B4-BE49-F238E27FC236}">
                      <a16:creationId xmlns:a16="http://schemas.microsoft.com/office/drawing/2014/main" id="{9C0162CE-1420-9CA5-D6EA-E841CDA236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9" y="936"/>
                  <a:ext cx="395" cy="282"/>
                </a:xfrm>
                <a:custGeom>
                  <a:avLst/>
                  <a:gdLst>
                    <a:gd name="G0" fmla="+- 8052 0 0"/>
                    <a:gd name="G1" fmla="+- -10750138 0 0"/>
                    <a:gd name="G2" fmla="+- 0 0 -10750138"/>
                    <a:gd name="T0" fmla="*/ 0 256 1"/>
                    <a:gd name="T1" fmla="*/ 180 256 1"/>
                    <a:gd name="G3" fmla="+- -10750138 T0 T1"/>
                    <a:gd name="T2" fmla="*/ 0 256 1"/>
                    <a:gd name="T3" fmla="*/ 90 256 1"/>
                    <a:gd name="G4" fmla="+- -10750138 T2 T3"/>
                    <a:gd name="G5" fmla="*/ G4 2 1"/>
                    <a:gd name="T4" fmla="*/ 90 256 1"/>
                    <a:gd name="T5" fmla="*/ 0 256 1"/>
                    <a:gd name="G6" fmla="+- -10750138 T4 T5"/>
                    <a:gd name="G7" fmla="*/ G6 2 1"/>
                    <a:gd name="G8" fmla="abs -10750138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052"/>
                    <a:gd name="G18" fmla="*/ 8052 1 2"/>
                    <a:gd name="G19" fmla="+- G18 5400 0"/>
                    <a:gd name="G20" fmla="cos G19 -10750138"/>
                    <a:gd name="G21" fmla="sin G19 -10750138"/>
                    <a:gd name="G22" fmla="+- G20 10800 0"/>
                    <a:gd name="G23" fmla="+- G21 10800 0"/>
                    <a:gd name="G24" fmla="+- 10800 0 G20"/>
                    <a:gd name="G25" fmla="+- 8052 10800 0"/>
                    <a:gd name="G26" fmla="?: G9 G17 G25"/>
                    <a:gd name="G27" fmla="?: G9 0 21600"/>
                    <a:gd name="G28" fmla="cos 10800 -10750138"/>
                    <a:gd name="G29" fmla="sin 10800 -10750138"/>
                    <a:gd name="G30" fmla="sin 8052 -10750138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0750138 G34 0"/>
                    <a:gd name="G36" fmla="?: G6 G35 G31"/>
                    <a:gd name="G37" fmla="+- 21600 0 G36"/>
                    <a:gd name="G38" fmla="?: G4 0 G33"/>
                    <a:gd name="G39" fmla="?: -10750138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737 w 21600"/>
                    <a:gd name="T15" fmla="*/ 8207 h 21600"/>
                    <a:gd name="T16" fmla="*/ 10800 w 21600"/>
                    <a:gd name="T17" fmla="*/ 2748 h 21600"/>
                    <a:gd name="T18" fmla="*/ 19863 w 21600"/>
                    <a:gd name="T19" fmla="*/ 8207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3058" y="8585"/>
                      </a:moveTo>
                      <a:cubicBezTo>
                        <a:pt x="4047" y="5129"/>
                        <a:pt x="7206" y="2748"/>
                        <a:pt x="10800" y="2748"/>
                      </a:cubicBezTo>
                      <a:cubicBezTo>
                        <a:pt x="14393" y="2748"/>
                        <a:pt x="17552" y="5129"/>
                        <a:pt x="18541" y="8585"/>
                      </a:cubicBezTo>
                      <a:lnTo>
                        <a:pt x="21183" y="7829"/>
                      </a:lnTo>
                      <a:cubicBezTo>
                        <a:pt x="19857" y="3194"/>
                        <a:pt x="15620" y="0"/>
                        <a:pt x="10799" y="0"/>
                      </a:cubicBezTo>
                      <a:cubicBezTo>
                        <a:pt x="5979" y="0"/>
                        <a:pt x="1742" y="3194"/>
                        <a:pt x="416" y="782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2FA87BD-44D2-253A-6D7E-FFE7BA6657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08" y="803"/>
                  <a:ext cx="388" cy="411"/>
                </a:xfrm>
                <a:prstGeom prst="ellipse">
                  <a:avLst/>
                </a:prstGeom>
                <a:solidFill>
                  <a:srgbClr val="1616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4" name="AutoShape 20">
                  <a:extLst>
                    <a:ext uri="{FF2B5EF4-FFF2-40B4-BE49-F238E27FC236}">
                      <a16:creationId xmlns:a16="http://schemas.microsoft.com/office/drawing/2014/main" id="{4060083B-8701-5B36-35D8-071ACF5D04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01" y="600"/>
                  <a:ext cx="832" cy="879"/>
                </a:xfrm>
                <a:custGeom>
                  <a:avLst/>
                  <a:gdLst>
                    <a:gd name="G0" fmla="+- 1331 0 0"/>
                    <a:gd name="G1" fmla="+- 21600 0 1331"/>
                    <a:gd name="G2" fmla="+- 21600 0 133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331" y="10800"/>
                      </a:moveTo>
                      <a:cubicBezTo>
                        <a:pt x="1331" y="16030"/>
                        <a:pt x="5570" y="20269"/>
                        <a:pt x="10800" y="20269"/>
                      </a:cubicBezTo>
                      <a:cubicBezTo>
                        <a:pt x="16030" y="20269"/>
                        <a:pt x="20269" y="16030"/>
                        <a:pt x="20269" y="10800"/>
                      </a:cubicBezTo>
                      <a:cubicBezTo>
                        <a:pt x="20269" y="5570"/>
                        <a:pt x="16030" y="1331"/>
                        <a:pt x="10800" y="1331"/>
                      </a:cubicBezTo>
                      <a:cubicBezTo>
                        <a:pt x="5570" y="1331"/>
                        <a:pt x="1331" y="5570"/>
                        <a:pt x="1331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D442A4A-3B9F-1842-9F65-07B931C0488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5" y="2023"/>
                  <a:ext cx="116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B4EEDCD3-56B8-62B6-A801-EB5BDB4809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09" y="2152"/>
                  <a:ext cx="115" cy="28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DFD9679-09DD-9E09-766A-950D6E55C37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91" y="2414"/>
                  <a:ext cx="116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1EAA45D5-773C-7404-E1DE-AB52B9C75F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427" y="2532"/>
                  <a:ext cx="115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C8101ED8-DA07-D264-010B-975E44BF79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77" y="2547"/>
                  <a:ext cx="116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21F51871-7B37-1BCB-D8AB-3A60A80346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89" y="877"/>
                  <a:ext cx="70" cy="7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09BAA55-15BE-E64E-3078-00EDD291A8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08" y="877"/>
                  <a:ext cx="70" cy="7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2" name="Freeform 28">
                  <a:extLst>
                    <a:ext uri="{FF2B5EF4-FFF2-40B4-BE49-F238E27FC236}">
                      <a16:creationId xmlns:a16="http://schemas.microsoft.com/office/drawing/2014/main" id="{641AAA6C-C2B0-3CB8-34AF-4EDF662E8D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04" y="3163"/>
                  <a:ext cx="535" cy="557"/>
                </a:xfrm>
                <a:custGeom>
                  <a:avLst/>
                  <a:gdLst>
                    <a:gd name="T0" fmla="*/ 639 w 1071"/>
                    <a:gd name="T1" fmla="*/ 21 h 1054"/>
                    <a:gd name="T2" fmla="*/ 789 w 1071"/>
                    <a:gd name="T3" fmla="*/ 144 h 1054"/>
                    <a:gd name="T4" fmla="*/ 935 w 1071"/>
                    <a:gd name="T5" fmla="*/ 373 h 1054"/>
                    <a:gd name="T6" fmla="*/ 1044 w 1071"/>
                    <a:gd name="T7" fmla="*/ 583 h 1054"/>
                    <a:gd name="T8" fmla="*/ 1059 w 1071"/>
                    <a:gd name="T9" fmla="*/ 812 h 1054"/>
                    <a:gd name="T10" fmla="*/ 972 w 1071"/>
                    <a:gd name="T11" fmla="*/ 942 h 1054"/>
                    <a:gd name="T12" fmla="*/ 882 w 1071"/>
                    <a:gd name="T13" fmla="*/ 990 h 1054"/>
                    <a:gd name="T14" fmla="*/ 778 w 1071"/>
                    <a:gd name="T15" fmla="*/ 954 h 1054"/>
                    <a:gd name="T16" fmla="*/ 738 w 1071"/>
                    <a:gd name="T17" fmla="*/ 927 h 1054"/>
                    <a:gd name="T18" fmla="*/ 723 w 1071"/>
                    <a:gd name="T19" fmla="*/ 900 h 1054"/>
                    <a:gd name="T20" fmla="*/ 714 w 1071"/>
                    <a:gd name="T21" fmla="*/ 936 h 1054"/>
                    <a:gd name="T22" fmla="*/ 657 w 1071"/>
                    <a:gd name="T23" fmla="*/ 996 h 1054"/>
                    <a:gd name="T24" fmla="*/ 588 w 1071"/>
                    <a:gd name="T25" fmla="*/ 1047 h 1054"/>
                    <a:gd name="T26" fmla="*/ 471 w 1071"/>
                    <a:gd name="T27" fmla="*/ 1035 h 1054"/>
                    <a:gd name="T28" fmla="*/ 387 w 1071"/>
                    <a:gd name="T29" fmla="*/ 984 h 1054"/>
                    <a:gd name="T30" fmla="*/ 360 w 1071"/>
                    <a:gd name="T31" fmla="*/ 897 h 1054"/>
                    <a:gd name="T32" fmla="*/ 321 w 1071"/>
                    <a:gd name="T33" fmla="*/ 951 h 1054"/>
                    <a:gd name="T34" fmla="*/ 233 w 1071"/>
                    <a:gd name="T35" fmla="*/ 999 h 1054"/>
                    <a:gd name="T36" fmla="*/ 138 w 1071"/>
                    <a:gd name="T37" fmla="*/ 996 h 1054"/>
                    <a:gd name="T38" fmla="*/ 59 w 1071"/>
                    <a:gd name="T39" fmla="*/ 943 h 1054"/>
                    <a:gd name="T40" fmla="*/ 3 w 1071"/>
                    <a:gd name="T41" fmla="*/ 738 h 1054"/>
                    <a:gd name="T42" fmla="*/ 75 w 1071"/>
                    <a:gd name="T43" fmla="*/ 465 h 1054"/>
                    <a:gd name="T44" fmla="*/ 230 w 1071"/>
                    <a:gd name="T45" fmla="*/ 148 h 1054"/>
                    <a:gd name="T46" fmla="*/ 441 w 1071"/>
                    <a:gd name="T47" fmla="*/ 21 h 1054"/>
                    <a:gd name="T48" fmla="*/ 639 w 1071"/>
                    <a:gd name="T49" fmla="*/ 21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71" h="1054">
                      <a:moveTo>
                        <a:pt x="639" y="21"/>
                      </a:moveTo>
                      <a:cubicBezTo>
                        <a:pt x="697" y="41"/>
                        <a:pt x="740" y="85"/>
                        <a:pt x="789" y="144"/>
                      </a:cubicBezTo>
                      <a:cubicBezTo>
                        <a:pt x="838" y="203"/>
                        <a:pt x="893" y="300"/>
                        <a:pt x="935" y="373"/>
                      </a:cubicBezTo>
                      <a:cubicBezTo>
                        <a:pt x="977" y="446"/>
                        <a:pt x="1023" y="510"/>
                        <a:pt x="1044" y="583"/>
                      </a:cubicBezTo>
                      <a:cubicBezTo>
                        <a:pt x="1065" y="656"/>
                        <a:pt x="1071" y="752"/>
                        <a:pt x="1059" y="812"/>
                      </a:cubicBezTo>
                      <a:cubicBezTo>
                        <a:pt x="1047" y="872"/>
                        <a:pt x="1001" y="912"/>
                        <a:pt x="972" y="942"/>
                      </a:cubicBezTo>
                      <a:cubicBezTo>
                        <a:pt x="943" y="972"/>
                        <a:pt x="914" y="988"/>
                        <a:pt x="882" y="990"/>
                      </a:cubicBezTo>
                      <a:cubicBezTo>
                        <a:pt x="850" y="992"/>
                        <a:pt x="802" y="964"/>
                        <a:pt x="778" y="954"/>
                      </a:cubicBezTo>
                      <a:cubicBezTo>
                        <a:pt x="754" y="944"/>
                        <a:pt x="747" y="936"/>
                        <a:pt x="738" y="927"/>
                      </a:cubicBezTo>
                      <a:cubicBezTo>
                        <a:pt x="729" y="918"/>
                        <a:pt x="727" y="899"/>
                        <a:pt x="723" y="900"/>
                      </a:cubicBezTo>
                      <a:cubicBezTo>
                        <a:pt x="719" y="901"/>
                        <a:pt x="725" y="920"/>
                        <a:pt x="714" y="936"/>
                      </a:cubicBezTo>
                      <a:cubicBezTo>
                        <a:pt x="703" y="952"/>
                        <a:pt x="678" y="978"/>
                        <a:pt x="657" y="996"/>
                      </a:cubicBezTo>
                      <a:cubicBezTo>
                        <a:pt x="636" y="1014"/>
                        <a:pt x="619" y="1040"/>
                        <a:pt x="588" y="1047"/>
                      </a:cubicBezTo>
                      <a:cubicBezTo>
                        <a:pt x="557" y="1054"/>
                        <a:pt x="504" y="1045"/>
                        <a:pt x="471" y="1035"/>
                      </a:cubicBezTo>
                      <a:cubicBezTo>
                        <a:pt x="438" y="1025"/>
                        <a:pt x="406" y="1007"/>
                        <a:pt x="387" y="984"/>
                      </a:cubicBezTo>
                      <a:cubicBezTo>
                        <a:pt x="368" y="961"/>
                        <a:pt x="371" y="902"/>
                        <a:pt x="360" y="897"/>
                      </a:cubicBezTo>
                      <a:cubicBezTo>
                        <a:pt x="349" y="892"/>
                        <a:pt x="342" y="934"/>
                        <a:pt x="321" y="951"/>
                      </a:cubicBezTo>
                      <a:cubicBezTo>
                        <a:pt x="300" y="968"/>
                        <a:pt x="263" y="992"/>
                        <a:pt x="233" y="999"/>
                      </a:cubicBezTo>
                      <a:cubicBezTo>
                        <a:pt x="203" y="1006"/>
                        <a:pt x="167" y="1005"/>
                        <a:pt x="138" y="996"/>
                      </a:cubicBezTo>
                      <a:cubicBezTo>
                        <a:pt x="109" y="987"/>
                        <a:pt x="81" y="986"/>
                        <a:pt x="59" y="943"/>
                      </a:cubicBezTo>
                      <a:cubicBezTo>
                        <a:pt x="37" y="900"/>
                        <a:pt x="0" y="818"/>
                        <a:pt x="3" y="738"/>
                      </a:cubicBezTo>
                      <a:cubicBezTo>
                        <a:pt x="6" y="658"/>
                        <a:pt x="37" y="563"/>
                        <a:pt x="75" y="465"/>
                      </a:cubicBezTo>
                      <a:cubicBezTo>
                        <a:pt x="113" y="367"/>
                        <a:pt x="169" y="222"/>
                        <a:pt x="230" y="148"/>
                      </a:cubicBezTo>
                      <a:cubicBezTo>
                        <a:pt x="291" y="74"/>
                        <a:pt x="373" y="42"/>
                        <a:pt x="441" y="21"/>
                      </a:cubicBezTo>
                      <a:cubicBezTo>
                        <a:pt x="509" y="0"/>
                        <a:pt x="581" y="1"/>
                        <a:pt x="639" y="2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3" name="Freeform 29">
                  <a:extLst>
                    <a:ext uri="{FF2B5EF4-FFF2-40B4-BE49-F238E27FC236}">
                      <a16:creationId xmlns:a16="http://schemas.microsoft.com/office/drawing/2014/main" id="{827A5075-7981-D17D-4A8D-58B74D43D4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1111" y="3162"/>
                  <a:ext cx="535" cy="556"/>
                </a:xfrm>
                <a:custGeom>
                  <a:avLst/>
                  <a:gdLst>
                    <a:gd name="T0" fmla="*/ 639 w 1071"/>
                    <a:gd name="T1" fmla="*/ 21 h 1054"/>
                    <a:gd name="T2" fmla="*/ 789 w 1071"/>
                    <a:gd name="T3" fmla="*/ 144 h 1054"/>
                    <a:gd name="T4" fmla="*/ 935 w 1071"/>
                    <a:gd name="T5" fmla="*/ 373 h 1054"/>
                    <a:gd name="T6" fmla="*/ 1044 w 1071"/>
                    <a:gd name="T7" fmla="*/ 583 h 1054"/>
                    <a:gd name="T8" fmla="*/ 1059 w 1071"/>
                    <a:gd name="T9" fmla="*/ 812 h 1054"/>
                    <a:gd name="T10" fmla="*/ 972 w 1071"/>
                    <a:gd name="T11" fmla="*/ 942 h 1054"/>
                    <a:gd name="T12" fmla="*/ 882 w 1071"/>
                    <a:gd name="T13" fmla="*/ 990 h 1054"/>
                    <a:gd name="T14" fmla="*/ 778 w 1071"/>
                    <a:gd name="T15" fmla="*/ 954 h 1054"/>
                    <a:gd name="T16" fmla="*/ 738 w 1071"/>
                    <a:gd name="T17" fmla="*/ 927 h 1054"/>
                    <a:gd name="T18" fmla="*/ 723 w 1071"/>
                    <a:gd name="T19" fmla="*/ 900 h 1054"/>
                    <a:gd name="T20" fmla="*/ 714 w 1071"/>
                    <a:gd name="T21" fmla="*/ 936 h 1054"/>
                    <a:gd name="T22" fmla="*/ 657 w 1071"/>
                    <a:gd name="T23" fmla="*/ 996 h 1054"/>
                    <a:gd name="T24" fmla="*/ 588 w 1071"/>
                    <a:gd name="T25" fmla="*/ 1047 h 1054"/>
                    <a:gd name="T26" fmla="*/ 471 w 1071"/>
                    <a:gd name="T27" fmla="*/ 1035 h 1054"/>
                    <a:gd name="T28" fmla="*/ 387 w 1071"/>
                    <a:gd name="T29" fmla="*/ 984 h 1054"/>
                    <a:gd name="T30" fmla="*/ 360 w 1071"/>
                    <a:gd name="T31" fmla="*/ 897 h 1054"/>
                    <a:gd name="T32" fmla="*/ 321 w 1071"/>
                    <a:gd name="T33" fmla="*/ 951 h 1054"/>
                    <a:gd name="T34" fmla="*/ 233 w 1071"/>
                    <a:gd name="T35" fmla="*/ 999 h 1054"/>
                    <a:gd name="T36" fmla="*/ 138 w 1071"/>
                    <a:gd name="T37" fmla="*/ 996 h 1054"/>
                    <a:gd name="T38" fmla="*/ 59 w 1071"/>
                    <a:gd name="T39" fmla="*/ 943 h 1054"/>
                    <a:gd name="T40" fmla="*/ 3 w 1071"/>
                    <a:gd name="T41" fmla="*/ 738 h 1054"/>
                    <a:gd name="T42" fmla="*/ 75 w 1071"/>
                    <a:gd name="T43" fmla="*/ 465 h 1054"/>
                    <a:gd name="T44" fmla="*/ 230 w 1071"/>
                    <a:gd name="T45" fmla="*/ 148 h 1054"/>
                    <a:gd name="T46" fmla="*/ 441 w 1071"/>
                    <a:gd name="T47" fmla="*/ 21 h 1054"/>
                    <a:gd name="T48" fmla="*/ 639 w 1071"/>
                    <a:gd name="T49" fmla="*/ 21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71" h="1054">
                      <a:moveTo>
                        <a:pt x="639" y="21"/>
                      </a:moveTo>
                      <a:cubicBezTo>
                        <a:pt x="697" y="41"/>
                        <a:pt x="740" y="85"/>
                        <a:pt x="789" y="144"/>
                      </a:cubicBezTo>
                      <a:cubicBezTo>
                        <a:pt x="838" y="203"/>
                        <a:pt x="893" y="300"/>
                        <a:pt x="935" y="373"/>
                      </a:cubicBezTo>
                      <a:cubicBezTo>
                        <a:pt x="977" y="446"/>
                        <a:pt x="1023" y="510"/>
                        <a:pt x="1044" y="583"/>
                      </a:cubicBezTo>
                      <a:cubicBezTo>
                        <a:pt x="1065" y="656"/>
                        <a:pt x="1071" y="752"/>
                        <a:pt x="1059" y="812"/>
                      </a:cubicBezTo>
                      <a:cubicBezTo>
                        <a:pt x="1047" y="872"/>
                        <a:pt x="1001" y="912"/>
                        <a:pt x="972" y="942"/>
                      </a:cubicBezTo>
                      <a:cubicBezTo>
                        <a:pt x="943" y="972"/>
                        <a:pt x="914" y="988"/>
                        <a:pt x="882" y="990"/>
                      </a:cubicBezTo>
                      <a:cubicBezTo>
                        <a:pt x="850" y="992"/>
                        <a:pt x="802" y="964"/>
                        <a:pt x="778" y="954"/>
                      </a:cubicBezTo>
                      <a:cubicBezTo>
                        <a:pt x="754" y="944"/>
                        <a:pt x="747" y="936"/>
                        <a:pt x="738" y="927"/>
                      </a:cubicBezTo>
                      <a:cubicBezTo>
                        <a:pt x="729" y="918"/>
                        <a:pt x="727" y="899"/>
                        <a:pt x="723" y="900"/>
                      </a:cubicBezTo>
                      <a:cubicBezTo>
                        <a:pt x="719" y="901"/>
                        <a:pt x="725" y="920"/>
                        <a:pt x="714" y="936"/>
                      </a:cubicBezTo>
                      <a:cubicBezTo>
                        <a:pt x="703" y="952"/>
                        <a:pt x="678" y="978"/>
                        <a:pt x="657" y="996"/>
                      </a:cubicBezTo>
                      <a:cubicBezTo>
                        <a:pt x="636" y="1014"/>
                        <a:pt x="619" y="1040"/>
                        <a:pt x="588" y="1047"/>
                      </a:cubicBezTo>
                      <a:cubicBezTo>
                        <a:pt x="557" y="1054"/>
                        <a:pt x="504" y="1045"/>
                        <a:pt x="471" y="1035"/>
                      </a:cubicBezTo>
                      <a:cubicBezTo>
                        <a:pt x="438" y="1025"/>
                        <a:pt x="406" y="1007"/>
                        <a:pt x="387" y="984"/>
                      </a:cubicBezTo>
                      <a:cubicBezTo>
                        <a:pt x="368" y="961"/>
                        <a:pt x="371" y="902"/>
                        <a:pt x="360" y="897"/>
                      </a:cubicBezTo>
                      <a:cubicBezTo>
                        <a:pt x="349" y="892"/>
                        <a:pt x="342" y="934"/>
                        <a:pt x="321" y="951"/>
                      </a:cubicBezTo>
                      <a:cubicBezTo>
                        <a:pt x="300" y="968"/>
                        <a:pt x="263" y="992"/>
                        <a:pt x="233" y="999"/>
                      </a:cubicBezTo>
                      <a:cubicBezTo>
                        <a:pt x="203" y="1006"/>
                        <a:pt x="167" y="1005"/>
                        <a:pt x="138" y="996"/>
                      </a:cubicBezTo>
                      <a:cubicBezTo>
                        <a:pt x="109" y="987"/>
                        <a:pt x="81" y="986"/>
                        <a:pt x="59" y="943"/>
                      </a:cubicBezTo>
                      <a:cubicBezTo>
                        <a:pt x="37" y="900"/>
                        <a:pt x="0" y="818"/>
                        <a:pt x="3" y="738"/>
                      </a:cubicBezTo>
                      <a:cubicBezTo>
                        <a:pt x="6" y="658"/>
                        <a:pt x="37" y="563"/>
                        <a:pt x="75" y="465"/>
                      </a:cubicBezTo>
                      <a:cubicBezTo>
                        <a:pt x="113" y="367"/>
                        <a:pt x="169" y="222"/>
                        <a:pt x="230" y="148"/>
                      </a:cubicBezTo>
                      <a:cubicBezTo>
                        <a:pt x="291" y="74"/>
                        <a:pt x="373" y="42"/>
                        <a:pt x="441" y="21"/>
                      </a:cubicBezTo>
                      <a:cubicBezTo>
                        <a:pt x="509" y="0"/>
                        <a:pt x="581" y="1"/>
                        <a:pt x="639" y="2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DA508EDD-4BB8-B762-10BB-0503CCA24D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69" y="2146"/>
                  <a:ext cx="115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9726409-F9DC-3F5D-1ACA-1C9B5310BD6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958" y="2438"/>
                  <a:ext cx="115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" name="Freeform: Shape 5">
                  <a:extLst>
                    <a:ext uri="{FF2B5EF4-FFF2-40B4-BE49-F238E27FC236}">
                      <a16:creationId xmlns:a16="http://schemas.microsoft.com/office/drawing/2014/main" id="{AB673684-C4D2-5D59-0660-A31F57630C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46" y="1223"/>
                  <a:ext cx="280" cy="548"/>
                </a:xfrm>
                <a:custGeom>
                  <a:avLst/>
                  <a:gdLst>
                    <a:gd name="T0" fmla="*/ 76200 w 561"/>
                    <a:gd name="T1" fmla="*/ 0 h 1038"/>
                    <a:gd name="T2" fmla="*/ 295275 w 561"/>
                    <a:gd name="T3" fmla="*/ 3175 h 1038"/>
                    <a:gd name="T4" fmla="*/ 339725 w 561"/>
                    <a:gd name="T5" fmla="*/ 44450 h 1038"/>
                    <a:gd name="T6" fmla="*/ 314325 w 561"/>
                    <a:gd name="T7" fmla="*/ 225425 h 1038"/>
                    <a:gd name="T8" fmla="*/ 190500 w 561"/>
                    <a:gd name="T9" fmla="*/ 625475 h 1038"/>
                    <a:gd name="T10" fmla="*/ 133350 w 561"/>
                    <a:gd name="T11" fmla="*/ 600075 h 1038"/>
                    <a:gd name="T12" fmla="*/ 25400 w 561"/>
                    <a:gd name="T13" fmla="*/ 171450 h 1038"/>
                    <a:gd name="T14" fmla="*/ 0 w 561"/>
                    <a:gd name="T15" fmla="*/ 47625 h 1038"/>
                    <a:gd name="T16" fmla="*/ 76200 w 561"/>
                    <a:gd name="T17" fmla="*/ 0 h 10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61" h="1038">
                      <a:moveTo>
                        <a:pt x="75" y="0"/>
                      </a:moveTo>
                      <a:lnTo>
                        <a:pt x="485" y="5"/>
                      </a:lnTo>
                      <a:cubicBezTo>
                        <a:pt x="561" y="29"/>
                        <a:pt x="533" y="79"/>
                        <a:pt x="530" y="145"/>
                      </a:cubicBezTo>
                      <a:lnTo>
                        <a:pt x="465" y="400"/>
                      </a:lnTo>
                      <a:lnTo>
                        <a:pt x="345" y="950"/>
                      </a:lnTo>
                      <a:cubicBezTo>
                        <a:pt x="302" y="1038"/>
                        <a:pt x="252" y="1024"/>
                        <a:pt x="205" y="930"/>
                      </a:cubicBezTo>
                      <a:lnTo>
                        <a:pt x="65" y="385"/>
                      </a:lnTo>
                      <a:lnTo>
                        <a:pt x="0" y="85"/>
                      </a:lnTo>
                      <a:cubicBezTo>
                        <a:pt x="2" y="21"/>
                        <a:pt x="75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2F528F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522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72AEC9DF-D6FA-F28F-AD6D-A3132B48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8238"/>
          </a:xfrm>
          <a:prstGeom prst="rect">
            <a:avLst/>
          </a:prstGeom>
          <a:solidFill>
            <a:srgbClr val="BFE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F1C25D0F-4073-6B6E-E059-C9E3C36F8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Don’t forget to record your journeys</a:t>
            </a:r>
          </a:p>
        </p:txBody>
      </p:sp>
      <p:pic>
        <p:nvPicPr>
          <p:cNvPr id="3" name="Picture 2" descr="Travel smart wall chart.">
            <a:extLst>
              <a:ext uri="{FF2B5EF4-FFF2-40B4-BE49-F238E27FC236}">
                <a16:creationId xmlns:a16="http://schemas.microsoft.com/office/drawing/2014/main" id="{50020832-FDE2-BA02-6BA4-0FFAA667C4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47" y="261257"/>
            <a:ext cx="8544247" cy="6040532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5C703B3E-C467-7C34-3844-1C772D2E6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9414" y="904343"/>
            <a:ext cx="3712586" cy="4438945"/>
          </a:xfrm>
          <a:prstGeom prst="rect">
            <a:avLst/>
          </a:prstGeom>
          <a:solidFill>
            <a:srgbClr val="75B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4B1BC86-1010-FFEA-0168-4AF4F61D8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46578" y="365125"/>
            <a:ext cx="3898360" cy="3933031"/>
          </a:xfrm>
          <a:prstGeom prst="wedgeEllipseCallout">
            <a:avLst>
              <a:gd name="adj1" fmla="val 5146"/>
              <a:gd name="adj2" fmla="val 656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77A1E0E-64DA-BF5E-49E8-A4B5FE783736}"/>
              </a:ext>
            </a:extLst>
          </p:cNvPr>
          <p:cNvSpPr txBox="1"/>
          <p:nvPr/>
        </p:nvSpPr>
        <p:spPr>
          <a:xfrm>
            <a:off x="8479414" y="584405"/>
            <a:ext cx="35107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remember to record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you usually travel to school and how you would like to travel.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Then compare this with how you make your journey in Travel Smart week to see if there’s a difference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that you can keep up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 the time!</a:t>
            </a:r>
          </a:p>
          <a:p>
            <a:endParaRPr lang="en-GB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EA1653B-4EBF-CC97-1D9F-CE7A7AB7E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200" y="5345591"/>
            <a:ext cx="3665800" cy="974203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1F53DBF5-1D8E-F348-8ADF-5333FC018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97402"/>
            <a:ext cx="12192000" cy="636477"/>
          </a:xfrm>
          <a:prstGeom prst="rect">
            <a:avLst/>
          </a:prstGeom>
          <a:solidFill>
            <a:srgbClr val="EBE2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7EDF0F1-93F5-BD44-DCB3-E6FBE4910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012" y="6657331"/>
            <a:ext cx="1707469" cy="302583"/>
          </a:xfrm>
          <a:prstGeom prst="ellipse">
            <a:avLst/>
          </a:prstGeom>
          <a:solidFill>
            <a:srgbClr val="CCC5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 descr="Walter the wellbeing owl.">
            <a:extLst>
              <a:ext uri="{FF2B5EF4-FFF2-40B4-BE49-F238E27FC236}">
                <a16:creationId xmlns:a16="http://schemas.microsoft.com/office/drawing/2014/main" id="{519A5CB4-EA60-8C06-577E-E6B389A26075}"/>
              </a:ext>
            </a:extLst>
          </p:cNvPr>
          <p:cNvGrpSpPr/>
          <p:nvPr/>
        </p:nvGrpSpPr>
        <p:grpSpPr>
          <a:xfrm>
            <a:off x="9828566" y="4837374"/>
            <a:ext cx="1881661" cy="1988604"/>
            <a:chOff x="9842393" y="4864863"/>
            <a:chExt cx="1881661" cy="1988604"/>
          </a:xfrm>
        </p:grpSpPr>
        <p:grpSp>
          <p:nvGrpSpPr>
            <p:cNvPr id="6" name="Group 5" descr="Walter Wellbeing Owl">
              <a:extLst>
                <a:ext uri="{FF2B5EF4-FFF2-40B4-BE49-F238E27FC236}">
                  <a16:creationId xmlns:a16="http://schemas.microsoft.com/office/drawing/2014/main" id="{95BB366D-27B5-4E87-BC0E-4C93A161C648}"/>
                </a:ext>
              </a:extLst>
            </p:cNvPr>
            <p:cNvGrpSpPr/>
            <p:nvPr/>
          </p:nvGrpSpPr>
          <p:grpSpPr bwMode="auto">
            <a:xfrm>
              <a:off x="9842393" y="4864863"/>
              <a:ext cx="1881661" cy="1988604"/>
              <a:chOff x="0" y="0"/>
              <a:chExt cx="3380" cy="3720"/>
            </a:xfrm>
            <a:solidFill>
              <a:schemeClr val="bg1"/>
            </a:solidFill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2B817679-F011-0763-46FA-9E2103A5AB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9" y="128"/>
                <a:ext cx="812" cy="727"/>
              </a:xfrm>
              <a:custGeom>
                <a:avLst/>
                <a:gdLst>
                  <a:gd name="T0" fmla="*/ 736 w 812"/>
                  <a:gd name="T1" fmla="*/ 97 h 727"/>
                  <a:gd name="T2" fmla="*/ 511 w 812"/>
                  <a:gd name="T3" fmla="*/ 45 h 727"/>
                  <a:gd name="T4" fmla="*/ 286 w 812"/>
                  <a:gd name="T5" fmla="*/ 11 h 727"/>
                  <a:gd name="T6" fmla="*/ 80 w 812"/>
                  <a:gd name="T7" fmla="*/ 4 h 727"/>
                  <a:gd name="T8" fmla="*/ 9 w 812"/>
                  <a:gd name="T9" fmla="*/ 34 h 727"/>
                  <a:gd name="T10" fmla="*/ 28 w 812"/>
                  <a:gd name="T11" fmla="*/ 165 h 727"/>
                  <a:gd name="T12" fmla="*/ 155 w 812"/>
                  <a:gd name="T13" fmla="*/ 506 h 727"/>
                  <a:gd name="T14" fmla="*/ 286 w 812"/>
                  <a:gd name="T15" fmla="*/ 724 h 727"/>
                  <a:gd name="T16" fmla="*/ 453 w 812"/>
                  <a:gd name="T17" fmla="*/ 525 h 727"/>
                  <a:gd name="T18" fmla="*/ 761 w 812"/>
                  <a:gd name="T19" fmla="*/ 180 h 727"/>
                  <a:gd name="T20" fmla="*/ 761 w 812"/>
                  <a:gd name="T21" fmla="*/ 109 h 727"/>
                  <a:gd name="T22" fmla="*/ 736 w 812"/>
                  <a:gd name="T23" fmla="*/ 9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727">
                    <a:moveTo>
                      <a:pt x="736" y="97"/>
                    </a:moveTo>
                    <a:cubicBezTo>
                      <a:pt x="661" y="78"/>
                      <a:pt x="586" y="59"/>
                      <a:pt x="511" y="45"/>
                    </a:cubicBezTo>
                    <a:cubicBezTo>
                      <a:pt x="436" y="31"/>
                      <a:pt x="358" y="18"/>
                      <a:pt x="286" y="11"/>
                    </a:cubicBezTo>
                    <a:cubicBezTo>
                      <a:pt x="214" y="4"/>
                      <a:pt x="126" y="0"/>
                      <a:pt x="80" y="4"/>
                    </a:cubicBezTo>
                    <a:cubicBezTo>
                      <a:pt x="34" y="8"/>
                      <a:pt x="18" y="7"/>
                      <a:pt x="9" y="34"/>
                    </a:cubicBezTo>
                    <a:cubicBezTo>
                      <a:pt x="0" y="61"/>
                      <a:pt x="4" y="86"/>
                      <a:pt x="28" y="165"/>
                    </a:cubicBezTo>
                    <a:cubicBezTo>
                      <a:pt x="52" y="244"/>
                      <a:pt x="112" y="413"/>
                      <a:pt x="155" y="506"/>
                    </a:cubicBezTo>
                    <a:cubicBezTo>
                      <a:pt x="198" y="599"/>
                      <a:pt x="236" y="721"/>
                      <a:pt x="286" y="724"/>
                    </a:cubicBezTo>
                    <a:cubicBezTo>
                      <a:pt x="336" y="727"/>
                      <a:pt x="374" y="616"/>
                      <a:pt x="453" y="525"/>
                    </a:cubicBezTo>
                    <a:cubicBezTo>
                      <a:pt x="532" y="434"/>
                      <a:pt x="710" y="249"/>
                      <a:pt x="761" y="180"/>
                    </a:cubicBezTo>
                    <a:cubicBezTo>
                      <a:pt x="812" y="111"/>
                      <a:pt x="786" y="110"/>
                      <a:pt x="761" y="109"/>
                    </a:cubicBezTo>
                    <a:cubicBezTo>
                      <a:pt x="761" y="109"/>
                      <a:pt x="736" y="97"/>
                      <a:pt x="736" y="9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C9FFD168-D90B-5C63-D769-6A56540891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252" y="78"/>
                <a:ext cx="812" cy="727"/>
              </a:xfrm>
              <a:custGeom>
                <a:avLst/>
                <a:gdLst>
                  <a:gd name="T0" fmla="*/ 736 w 812"/>
                  <a:gd name="T1" fmla="*/ 97 h 727"/>
                  <a:gd name="T2" fmla="*/ 511 w 812"/>
                  <a:gd name="T3" fmla="*/ 45 h 727"/>
                  <a:gd name="T4" fmla="*/ 286 w 812"/>
                  <a:gd name="T5" fmla="*/ 11 h 727"/>
                  <a:gd name="T6" fmla="*/ 80 w 812"/>
                  <a:gd name="T7" fmla="*/ 4 h 727"/>
                  <a:gd name="T8" fmla="*/ 9 w 812"/>
                  <a:gd name="T9" fmla="*/ 34 h 727"/>
                  <a:gd name="T10" fmla="*/ 28 w 812"/>
                  <a:gd name="T11" fmla="*/ 165 h 727"/>
                  <a:gd name="T12" fmla="*/ 155 w 812"/>
                  <a:gd name="T13" fmla="*/ 506 h 727"/>
                  <a:gd name="T14" fmla="*/ 286 w 812"/>
                  <a:gd name="T15" fmla="*/ 724 h 727"/>
                  <a:gd name="T16" fmla="*/ 453 w 812"/>
                  <a:gd name="T17" fmla="*/ 525 h 727"/>
                  <a:gd name="T18" fmla="*/ 761 w 812"/>
                  <a:gd name="T19" fmla="*/ 180 h 727"/>
                  <a:gd name="T20" fmla="*/ 761 w 812"/>
                  <a:gd name="T21" fmla="*/ 109 h 727"/>
                  <a:gd name="T22" fmla="*/ 736 w 812"/>
                  <a:gd name="T23" fmla="*/ 9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727">
                    <a:moveTo>
                      <a:pt x="736" y="97"/>
                    </a:moveTo>
                    <a:cubicBezTo>
                      <a:pt x="661" y="78"/>
                      <a:pt x="586" y="59"/>
                      <a:pt x="511" y="45"/>
                    </a:cubicBezTo>
                    <a:cubicBezTo>
                      <a:pt x="436" y="31"/>
                      <a:pt x="358" y="18"/>
                      <a:pt x="286" y="11"/>
                    </a:cubicBezTo>
                    <a:cubicBezTo>
                      <a:pt x="214" y="4"/>
                      <a:pt x="126" y="0"/>
                      <a:pt x="80" y="4"/>
                    </a:cubicBezTo>
                    <a:cubicBezTo>
                      <a:pt x="34" y="8"/>
                      <a:pt x="18" y="7"/>
                      <a:pt x="9" y="34"/>
                    </a:cubicBezTo>
                    <a:cubicBezTo>
                      <a:pt x="0" y="61"/>
                      <a:pt x="4" y="86"/>
                      <a:pt x="28" y="165"/>
                    </a:cubicBezTo>
                    <a:cubicBezTo>
                      <a:pt x="52" y="244"/>
                      <a:pt x="112" y="413"/>
                      <a:pt x="155" y="506"/>
                    </a:cubicBezTo>
                    <a:cubicBezTo>
                      <a:pt x="198" y="599"/>
                      <a:pt x="236" y="721"/>
                      <a:pt x="286" y="724"/>
                    </a:cubicBezTo>
                    <a:cubicBezTo>
                      <a:pt x="336" y="727"/>
                      <a:pt x="374" y="616"/>
                      <a:pt x="453" y="525"/>
                    </a:cubicBezTo>
                    <a:cubicBezTo>
                      <a:pt x="532" y="434"/>
                      <a:pt x="710" y="249"/>
                      <a:pt x="761" y="180"/>
                    </a:cubicBezTo>
                    <a:cubicBezTo>
                      <a:pt x="812" y="111"/>
                      <a:pt x="786" y="110"/>
                      <a:pt x="761" y="109"/>
                    </a:cubicBezTo>
                    <a:cubicBezTo>
                      <a:pt x="761" y="109"/>
                      <a:pt x="736" y="97"/>
                      <a:pt x="736" y="9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B047F65-93C4-F45C-81E7-AEE2CB04FF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7" y="0"/>
                <a:ext cx="2834" cy="3446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8BC3E02D-E49C-0609-FF2A-7C411218BE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0" y="1269"/>
                <a:ext cx="686" cy="1817"/>
              </a:xfrm>
              <a:custGeom>
                <a:avLst/>
                <a:gdLst>
                  <a:gd name="T0" fmla="*/ 437 w 686"/>
                  <a:gd name="T1" fmla="*/ 0 h 1817"/>
                  <a:gd name="T2" fmla="*/ 527 w 686"/>
                  <a:gd name="T3" fmla="*/ 244 h 1817"/>
                  <a:gd name="T4" fmla="*/ 617 w 686"/>
                  <a:gd name="T5" fmla="*/ 552 h 1817"/>
                  <a:gd name="T6" fmla="*/ 676 w 686"/>
                  <a:gd name="T7" fmla="*/ 923 h 1817"/>
                  <a:gd name="T8" fmla="*/ 676 w 686"/>
                  <a:gd name="T9" fmla="*/ 1238 h 1817"/>
                  <a:gd name="T10" fmla="*/ 639 w 686"/>
                  <a:gd name="T11" fmla="*/ 1430 h 1817"/>
                  <a:gd name="T12" fmla="*/ 542 w 686"/>
                  <a:gd name="T13" fmla="*/ 1673 h 1817"/>
                  <a:gd name="T14" fmla="*/ 414 w 686"/>
                  <a:gd name="T15" fmla="*/ 1815 h 1817"/>
                  <a:gd name="T16" fmla="*/ 268 w 686"/>
                  <a:gd name="T17" fmla="*/ 1658 h 1817"/>
                  <a:gd name="T18" fmla="*/ 126 w 686"/>
                  <a:gd name="T19" fmla="*/ 1430 h 1817"/>
                  <a:gd name="T20" fmla="*/ 24 w 686"/>
                  <a:gd name="T21" fmla="*/ 1172 h 1817"/>
                  <a:gd name="T22" fmla="*/ 11 w 686"/>
                  <a:gd name="T23" fmla="*/ 817 h 1817"/>
                  <a:gd name="T24" fmla="*/ 92 w 686"/>
                  <a:gd name="T25" fmla="*/ 506 h 1817"/>
                  <a:gd name="T26" fmla="*/ 269 w 686"/>
                  <a:gd name="T27" fmla="*/ 192 h 1817"/>
                  <a:gd name="T28" fmla="*/ 437 w 686"/>
                  <a:gd name="T2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1817">
                    <a:moveTo>
                      <a:pt x="437" y="0"/>
                    </a:moveTo>
                    <a:lnTo>
                      <a:pt x="527" y="244"/>
                    </a:lnTo>
                    <a:cubicBezTo>
                      <a:pt x="557" y="336"/>
                      <a:pt x="592" y="439"/>
                      <a:pt x="617" y="552"/>
                    </a:cubicBezTo>
                    <a:cubicBezTo>
                      <a:pt x="642" y="665"/>
                      <a:pt x="666" y="809"/>
                      <a:pt x="676" y="923"/>
                    </a:cubicBezTo>
                    <a:cubicBezTo>
                      <a:pt x="686" y="1037"/>
                      <a:pt x="682" y="1154"/>
                      <a:pt x="676" y="1238"/>
                    </a:cubicBezTo>
                    <a:cubicBezTo>
                      <a:pt x="670" y="1322"/>
                      <a:pt x="661" y="1358"/>
                      <a:pt x="639" y="1430"/>
                    </a:cubicBezTo>
                    <a:cubicBezTo>
                      <a:pt x="617" y="1502"/>
                      <a:pt x="579" y="1609"/>
                      <a:pt x="542" y="1673"/>
                    </a:cubicBezTo>
                    <a:cubicBezTo>
                      <a:pt x="505" y="1737"/>
                      <a:pt x="460" y="1817"/>
                      <a:pt x="414" y="1815"/>
                    </a:cubicBezTo>
                    <a:lnTo>
                      <a:pt x="268" y="1658"/>
                    </a:lnTo>
                    <a:cubicBezTo>
                      <a:pt x="220" y="1594"/>
                      <a:pt x="167" y="1511"/>
                      <a:pt x="126" y="1430"/>
                    </a:cubicBezTo>
                    <a:cubicBezTo>
                      <a:pt x="85" y="1349"/>
                      <a:pt x="43" y="1274"/>
                      <a:pt x="24" y="1172"/>
                    </a:cubicBezTo>
                    <a:cubicBezTo>
                      <a:pt x="5" y="1070"/>
                      <a:pt x="0" y="928"/>
                      <a:pt x="11" y="817"/>
                    </a:cubicBezTo>
                    <a:cubicBezTo>
                      <a:pt x="22" y="706"/>
                      <a:pt x="49" y="610"/>
                      <a:pt x="92" y="506"/>
                    </a:cubicBezTo>
                    <a:cubicBezTo>
                      <a:pt x="135" y="402"/>
                      <a:pt x="212" y="276"/>
                      <a:pt x="269" y="192"/>
                    </a:cubicBezTo>
                    <a:cubicBezTo>
                      <a:pt x="326" y="108"/>
                      <a:pt x="402" y="40"/>
                      <a:pt x="43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FE923537-8B26-A3D9-1496-F0330D18C4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2" y="286"/>
                <a:ext cx="415" cy="569"/>
              </a:xfrm>
              <a:custGeom>
                <a:avLst/>
                <a:gdLst>
                  <a:gd name="T0" fmla="*/ 49 w 415"/>
                  <a:gd name="T1" fmla="*/ 0 h 569"/>
                  <a:gd name="T2" fmla="*/ 19 w 415"/>
                  <a:gd name="T3" fmla="*/ 191 h 569"/>
                  <a:gd name="T4" fmla="*/ 19 w 415"/>
                  <a:gd name="T5" fmla="*/ 423 h 569"/>
                  <a:gd name="T6" fmla="*/ 60 w 415"/>
                  <a:gd name="T7" fmla="*/ 547 h 569"/>
                  <a:gd name="T8" fmla="*/ 379 w 415"/>
                  <a:gd name="T9" fmla="*/ 292 h 569"/>
                  <a:gd name="T10" fmla="*/ 278 w 415"/>
                  <a:gd name="T11" fmla="*/ 206 h 569"/>
                  <a:gd name="T12" fmla="*/ 162 w 415"/>
                  <a:gd name="T13" fmla="*/ 109 h 569"/>
                  <a:gd name="T14" fmla="*/ 49 w 415"/>
                  <a:gd name="T15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569">
                    <a:moveTo>
                      <a:pt x="49" y="0"/>
                    </a:moveTo>
                    <a:cubicBezTo>
                      <a:pt x="33" y="21"/>
                      <a:pt x="24" y="121"/>
                      <a:pt x="19" y="191"/>
                    </a:cubicBezTo>
                    <a:cubicBezTo>
                      <a:pt x="14" y="261"/>
                      <a:pt x="12" y="364"/>
                      <a:pt x="19" y="423"/>
                    </a:cubicBezTo>
                    <a:cubicBezTo>
                      <a:pt x="26" y="482"/>
                      <a:pt x="0" y="569"/>
                      <a:pt x="60" y="547"/>
                    </a:cubicBezTo>
                    <a:cubicBezTo>
                      <a:pt x="120" y="525"/>
                      <a:pt x="343" y="349"/>
                      <a:pt x="379" y="292"/>
                    </a:cubicBezTo>
                    <a:cubicBezTo>
                      <a:pt x="415" y="235"/>
                      <a:pt x="314" y="236"/>
                      <a:pt x="278" y="206"/>
                    </a:cubicBezTo>
                    <a:cubicBezTo>
                      <a:pt x="242" y="176"/>
                      <a:pt x="200" y="143"/>
                      <a:pt x="162" y="109"/>
                    </a:cubicBezTo>
                    <a:cubicBezTo>
                      <a:pt x="124" y="75"/>
                      <a:pt x="73" y="23"/>
                      <a:pt x="49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192442B-B422-10A6-2832-E470AC556A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1" y="490"/>
                <a:ext cx="1174" cy="1143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040E520-0983-39A4-4F50-661C978193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8" y="578"/>
                <a:ext cx="1037" cy="1063"/>
              </a:xfrm>
              <a:prstGeom prst="ellipse">
                <a:avLst/>
              </a:pr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3E71FB3-4E9F-C9AF-962C-F87F6B458F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8" y="796"/>
                <a:ext cx="388" cy="411"/>
              </a:xfrm>
              <a:prstGeom prst="ellipse">
                <a:avLst/>
              </a:pr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6E0EF6FF-1A24-8A72-1B3F-48BABD96AB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54" y="335"/>
                <a:ext cx="415" cy="569"/>
              </a:xfrm>
              <a:custGeom>
                <a:avLst/>
                <a:gdLst>
                  <a:gd name="T0" fmla="*/ 49 w 415"/>
                  <a:gd name="T1" fmla="*/ 0 h 569"/>
                  <a:gd name="T2" fmla="*/ 19 w 415"/>
                  <a:gd name="T3" fmla="*/ 191 h 569"/>
                  <a:gd name="T4" fmla="*/ 19 w 415"/>
                  <a:gd name="T5" fmla="*/ 423 h 569"/>
                  <a:gd name="T6" fmla="*/ 60 w 415"/>
                  <a:gd name="T7" fmla="*/ 547 h 569"/>
                  <a:gd name="T8" fmla="*/ 379 w 415"/>
                  <a:gd name="T9" fmla="*/ 292 h 569"/>
                  <a:gd name="T10" fmla="*/ 278 w 415"/>
                  <a:gd name="T11" fmla="*/ 206 h 569"/>
                  <a:gd name="T12" fmla="*/ 162 w 415"/>
                  <a:gd name="T13" fmla="*/ 109 h 569"/>
                  <a:gd name="T14" fmla="*/ 49 w 415"/>
                  <a:gd name="T15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569">
                    <a:moveTo>
                      <a:pt x="49" y="0"/>
                    </a:moveTo>
                    <a:cubicBezTo>
                      <a:pt x="33" y="21"/>
                      <a:pt x="24" y="121"/>
                      <a:pt x="19" y="191"/>
                    </a:cubicBezTo>
                    <a:cubicBezTo>
                      <a:pt x="14" y="261"/>
                      <a:pt x="12" y="364"/>
                      <a:pt x="19" y="423"/>
                    </a:cubicBezTo>
                    <a:cubicBezTo>
                      <a:pt x="26" y="482"/>
                      <a:pt x="0" y="569"/>
                      <a:pt x="60" y="547"/>
                    </a:cubicBezTo>
                    <a:cubicBezTo>
                      <a:pt x="120" y="525"/>
                      <a:pt x="343" y="349"/>
                      <a:pt x="379" y="292"/>
                    </a:cubicBezTo>
                    <a:cubicBezTo>
                      <a:pt x="415" y="235"/>
                      <a:pt x="314" y="236"/>
                      <a:pt x="278" y="206"/>
                    </a:cubicBezTo>
                    <a:cubicBezTo>
                      <a:pt x="242" y="176"/>
                      <a:pt x="200" y="143"/>
                      <a:pt x="162" y="109"/>
                    </a:cubicBezTo>
                    <a:cubicBezTo>
                      <a:pt x="124" y="75"/>
                      <a:pt x="73" y="23"/>
                      <a:pt x="49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7CA83C6-CE32-4680-0B14-4AF22C3D858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51" y="498"/>
                <a:ext cx="1174" cy="1143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E31913F-D960-C503-67CD-CACE2D40B72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24" y="578"/>
                <a:ext cx="1037" cy="1063"/>
              </a:xfrm>
              <a:prstGeom prst="ellipse">
                <a:avLst/>
              </a:prstGeom>
              <a:grpFill/>
              <a:ln w="63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0188DACC-953E-B44F-3F61-77868D7BF1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4" y="1269"/>
                <a:ext cx="686" cy="1817"/>
              </a:xfrm>
              <a:custGeom>
                <a:avLst/>
                <a:gdLst>
                  <a:gd name="T0" fmla="*/ 437 w 686"/>
                  <a:gd name="T1" fmla="*/ 0 h 1817"/>
                  <a:gd name="T2" fmla="*/ 527 w 686"/>
                  <a:gd name="T3" fmla="*/ 244 h 1817"/>
                  <a:gd name="T4" fmla="*/ 617 w 686"/>
                  <a:gd name="T5" fmla="*/ 552 h 1817"/>
                  <a:gd name="T6" fmla="*/ 676 w 686"/>
                  <a:gd name="T7" fmla="*/ 923 h 1817"/>
                  <a:gd name="T8" fmla="*/ 676 w 686"/>
                  <a:gd name="T9" fmla="*/ 1238 h 1817"/>
                  <a:gd name="T10" fmla="*/ 639 w 686"/>
                  <a:gd name="T11" fmla="*/ 1430 h 1817"/>
                  <a:gd name="T12" fmla="*/ 542 w 686"/>
                  <a:gd name="T13" fmla="*/ 1673 h 1817"/>
                  <a:gd name="T14" fmla="*/ 414 w 686"/>
                  <a:gd name="T15" fmla="*/ 1815 h 1817"/>
                  <a:gd name="T16" fmla="*/ 268 w 686"/>
                  <a:gd name="T17" fmla="*/ 1658 h 1817"/>
                  <a:gd name="T18" fmla="*/ 126 w 686"/>
                  <a:gd name="T19" fmla="*/ 1430 h 1817"/>
                  <a:gd name="T20" fmla="*/ 24 w 686"/>
                  <a:gd name="T21" fmla="*/ 1172 h 1817"/>
                  <a:gd name="T22" fmla="*/ 11 w 686"/>
                  <a:gd name="T23" fmla="*/ 817 h 1817"/>
                  <a:gd name="T24" fmla="*/ 92 w 686"/>
                  <a:gd name="T25" fmla="*/ 506 h 1817"/>
                  <a:gd name="T26" fmla="*/ 269 w 686"/>
                  <a:gd name="T27" fmla="*/ 192 h 1817"/>
                  <a:gd name="T28" fmla="*/ 437 w 686"/>
                  <a:gd name="T2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1817">
                    <a:moveTo>
                      <a:pt x="437" y="0"/>
                    </a:moveTo>
                    <a:lnTo>
                      <a:pt x="527" y="244"/>
                    </a:lnTo>
                    <a:cubicBezTo>
                      <a:pt x="557" y="336"/>
                      <a:pt x="592" y="439"/>
                      <a:pt x="617" y="552"/>
                    </a:cubicBezTo>
                    <a:cubicBezTo>
                      <a:pt x="642" y="665"/>
                      <a:pt x="666" y="809"/>
                      <a:pt x="676" y="923"/>
                    </a:cubicBezTo>
                    <a:cubicBezTo>
                      <a:pt x="686" y="1037"/>
                      <a:pt x="682" y="1154"/>
                      <a:pt x="676" y="1238"/>
                    </a:cubicBezTo>
                    <a:cubicBezTo>
                      <a:pt x="670" y="1322"/>
                      <a:pt x="661" y="1358"/>
                      <a:pt x="639" y="1430"/>
                    </a:cubicBezTo>
                    <a:cubicBezTo>
                      <a:pt x="617" y="1502"/>
                      <a:pt x="579" y="1609"/>
                      <a:pt x="542" y="1673"/>
                    </a:cubicBezTo>
                    <a:cubicBezTo>
                      <a:pt x="505" y="1737"/>
                      <a:pt x="460" y="1817"/>
                      <a:pt x="414" y="1815"/>
                    </a:cubicBezTo>
                    <a:lnTo>
                      <a:pt x="268" y="1658"/>
                    </a:lnTo>
                    <a:cubicBezTo>
                      <a:pt x="220" y="1594"/>
                      <a:pt x="167" y="1511"/>
                      <a:pt x="126" y="1430"/>
                    </a:cubicBezTo>
                    <a:cubicBezTo>
                      <a:pt x="85" y="1349"/>
                      <a:pt x="43" y="1274"/>
                      <a:pt x="24" y="1172"/>
                    </a:cubicBezTo>
                    <a:cubicBezTo>
                      <a:pt x="5" y="1070"/>
                      <a:pt x="0" y="928"/>
                      <a:pt x="11" y="817"/>
                    </a:cubicBezTo>
                    <a:cubicBezTo>
                      <a:pt x="22" y="706"/>
                      <a:pt x="49" y="610"/>
                      <a:pt x="92" y="506"/>
                    </a:cubicBezTo>
                    <a:cubicBezTo>
                      <a:pt x="135" y="402"/>
                      <a:pt x="212" y="276"/>
                      <a:pt x="269" y="192"/>
                    </a:cubicBezTo>
                    <a:cubicBezTo>
                      <a:pt x="326" y="108"/>
                      <a:pt x="402" y="40"/>
                      <a:pt x="43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3AF0E64-BDE4-A60B-24D7-00751A91FEE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6" y="576"/>
                <a:ext cx="1947" cy="3144"/>
                <a:chOff x="686" y="576"/>
                <a:chExt cx="1947" cy="3144"/>
              </a:xfrm>
              <a:grpFill/>
            </p:grpSpPr>
            <p:sp>
              <p:nvSpPr>
                <p:cNvPr id="50" name="Freeform: Shape 5">
                  <a:extLst>
                    <a:ext uri="{FF2B5EF4-FFF2-40B4-BE49-F238E27FC236}">
                      <a16:creationId xmlns:a16="http://schemas.microsoft.com/office/drawing/2014/main" id="{D4235F38-157A-1A40-333B-3A278EDCAA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46" y="1223"/>
                  <a:ext cx="280" cy="548"/>
                </a:xfrm>
                <a:custGeom>
                  <a:avLst/>
                  <a:gdLst>
                    <a:gd name="T0" fmla="*/ 76200 w 561"/>
                    <a:gd name="T1" fmla="*/ 0 h 1038"/>
                    <a:gd name="T2" fmla="*/ 295275 w 561"/>
                    <a:gd name="T3" fmla="*/ 3175 h 1038"/>
                    <a:gd name="T4" fmla="*/ 339725 w 561"/>
                    <a:gd name="T5" fmla="*/ 44450 h 1038"/>
                    <a:gd name="T6" fmla="*/ 314325 w 561"/>
                    <a:gd name="T7" fmla="*/ 225425 h 1038"/>
                    <a:gd name="T8" fmla="*/ 190500 w 561"/>
                    <a:gd name="T9" fmla="*/ 625475 h 1038"/>
                    <a:gd name="T10" fmla="*/ 133350 w 561"/>
                    <a:gd name="T11" fmla="*/ 600075 h 1038"/>
                    <a:gd name="T12" fmla="*/ 25400 w 561"/>
                    <a:gd name="T13" fmla="*/ 171450 h 1038"/>
                    <a:gd name="T14" fmla="*/ 0 w 561"/>
                    <a:gd name="T15" fmla="*/ 47625 h 1038"/>
                    <a:gd name="T16" fmla="*/ 76200 w 561"/>
                    <a:gd name="T17" fmla="*/ 0 h 10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61" h="1038">
                      <a:moveTo>
                        <a:pt x="75" y="0"/>
                      </a:moveTo>
                      <a:lnTo>
                        <a:pt x="485" y="5"/>
                      </a:lnTo>
                      <a:cubicBezTo>
                        <a:pt x="561" y="29"/>
                        <a:pt x="533" y="79"/>
                        <a:pt x="530" y="145"/>
                      </a:cubicBezTo>
                      <a:lnTo>
                        <a:pt x="465" y="400"/>
                      </a:lnTo>
                      <a:lnTo>
                        <a:pt x="345" y="950"/>
                      </a:lnTo>
                      <a:cubicBezTo>
                        <a:pt x="302" y="1038"/>
                        <a:pt x="252" y="1024"/>
                        <a:pt x="205" y="930"/>
                      </a:cubicBezTo>
                      <a:lnTo>
                        <a:pt x="65" y="385"/>
                      </a:lnTo>
                      <a:lnTo>
                        <a:pt x="0" y="85"/>
                      </a:lnTo>
                      <a:cubicBezTo>
                        <a:pt x="2" y="21"/>
                        <a:pt x="75" y="0"/>
                        <a:pt x="75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1" name="AutoShape 17">
                  <a:extLst>
                    <a:ext uri="{FF2B5EF4-FFF2-40B4-BE49-F238E27FC236}">
                      <a16:creationId xmlns:a16="http://schemas.microsoft.com/office/drawing/2014/main" id="{7D137313-7B6D-940C-348B-368ED7069A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6" y="576"/>
                  <a:ext cx="832" cy="879"/>
                </a:xfrm>
                <a:custGeom>
                  <a:avLst/>
                  <a:gdLst>
                    <a:gd name="G0" fmla="+- 1331 0 0"/>
                    <a:gd name="G1" fmla="+- 21600 0 1331"/>
                    <a:gd name="G2" fmla="+- 21600 0 133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331" y="10800"/>
                      </a:moveTo>
                      <a:cubicBezTo>
                        <a:pt x="1331" y="16030"/>
                        <a:pt x="5570" y="20269"/>
                        <a:pt x="10800" y="20269"/>
                      </a:cubicBezTo>
                      <a:cubicBezTo>
                        <a:pt x="16030" y="20269"/>
                        <a:pt x="20269" y="16030"/>
                        <a:pt x="20269" y="10800"/>
                      </a:cubicBezTo>
                      <a:cubicBezTo>
                        <a:pt x="20269" y="5570"/>
                        <a:pt x="16030" y="1331"/>
                        <a:pt x="10800" y="1331"/>
                      </a:cubicBezTo>
                      <a:cubicBezTo>
                        <a:pt x="5570" y="1331"/>
                        <a:pt x="1331" y="5570"/>
                        <a:pt x="1331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2" name="AutoShape 18">
                  <a:extLst>
                    <a:ext uri="{FF2B5EF4-FFF2-40B4-BE49-F238E27FC236}">
                      <a16:creationId xmlns:a16="http://schemas.microsoft.com/office/drawing/2014/main" id="{88EFBC82-2A03-3781-F6E2-21D669106B9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9" y="936"/>
                  <a:ext cx="395" cy="282"/>
                </a:xfrm>
                <a:custGeom>
                  <a:avLst/>
                  <a:gdLst>
                    <a:gd name="G0" fmla="+- 8052 0 0"/>
                    <a:gd name="G1" fmla="+- -10750138 0 0"/>
                    <a:gd name="G2" fmla="+- 0 0 -10750138"/>
                    <a:gd name="T0" fmla="*/ 0 256 1"/>
                    <a:gd name="T1" fmla="*/ 180 256 1"/>
                    <a:gd name="G3" fmla="+- -10750138 T0 T1"/>
                    <a:gd name="T2" fmla="*/ 0 256 1"/>
                    <a:gd name="T3" fmla="*/ 90 256 1"/>
                    <a:gd name="G4" fmla="+- -10750138 T2 T3"/>
                    <a:gd name="G5" fmla="*/ G4 2 1"/>
                    <a:gd name="T4" fmla="*/ 90 256 1"/>
                    <a:gd name="T5" fmla="*/ 0 256 1"/>
                    <a:gd name="G6" fmla="+- -10750138 T4 T5"/>
                    <a:gd name="G7" fmla="*/ G6 2 1"/>
                    <a:gd name="G8" fmla="abs -10750138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052"/>
                    <a:gd name="G18" fmla="*/ 8052 1 2"/>
                    <a:gd name="G19" fmla="+- G18 5400 0"/>
                    <a:gd name="G20" fmla="cos G19 -10750138"/>
                    <a:gd name="G21" fmla="sin G19 -10750138"/>
                    <a:gd name="G22" fmla="+- G20 10800 0"/>
                    <a:gd name="G23" fmla="+- G21 10800 0"/>
                    <a:gd name="G24" fmla="+- 10800 0 G20"/>
                    <a:gd name="G25" fmla="+- 8052 10800 0"/>
                    <a:gd name="G26" fmla="?: G9 G17 G25"/>
                    <a:gd name="G27" fmla="?: G9 0 21600"/>
                    <a:gd name="G28" fmla="cos 10800 -10750138"/>
                    <a:gd name="G29" fmla="sin 10800 -10750138"/>
                    <a:gd name="G30" fmla="sin 8052 -10750138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0750138 G34 0"/>
                    <a:gd name="G36" fmla="?: G6 G35 G31"/>
                    <a:gd name="G37" fmla="+- 21600 0 G36"/>
                    <a:gd name="G38" fmla="?: G4 0 G33"/>
                    <a:gd name="G39" fmla="?: -10750138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737 w 21600"/>
                    <a:gd name="T15" fmla="*/ 8207 h 21600"/>
                    <a:gd name="T16" fmla="*/ 10800 w 21600"/>
                    <a:gd name="T17" fmla="*/ 2748 h 21600"/>
                    <a:gd name="T18" fmla="*/ 19863 w 21600"/>
                    <a:gd name="T19" fmla="*/ 8207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3058" y="8585"/>
                      </a:moveTo>
                      <a:cubicBezTo>
                        <a:pt x="4047" y="5129"/>
                        <a:pt x="7206" y="2748"/>
                        <a:pt x="10800" y="2748"/>
                      </a:cubicBezTo>
                      <a:cubicBezTo>
                        <a:pt x="14393" y="2748"/>
                        <a:pt x="17552" y="5129"/>
                        <a:pt x="18541" y="8585"/>
                      </a:cubicBezTo>
                      <a:lnTo>
                        <a:pt x="21183" y="7829"/>
                      </a:lnTo>
                      <a:cubicBezTo>
                        <a:pt x="19857" y="3194"/>
                        <a:pt x="15620" y="0"/>
                        <a:pt x="10799" y="0"/>
                      </a:cubicBezTo>
                      <a:cubicBezTo>
                        <a:pt x="5979" y="0"/>
                        <a:pt x="1742" y="3194"/>
                        <a:pt x="416" y="782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B7F47ED-B178-EE42-937A-BA8A6D94951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08" y="803"/>
                  <a:ext cx="388" cy="411"/>
                </a:xfrm>
                <a:prstGeom prst="ellipse">
                  <a:avLst/>
                </a:pr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4" name="AutoShape 20">
                  <a:extLst>
                    <a:ext uri="{FF2B5EF4-FFF2-40B4-BE49-F238E27FC236}">
                      <a16:creationId xmlns:a16="http://schemas.microsoft.com/office/drawing/2014/main" id="{258B08B4-2334-B5FA-386C-16E4A8163E2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01" y="600"/>
                  <a:ext cx="832" cy="879"/>
                </a:xfrm>
                <a:custGeom>
                  <a:avLst/>
                  <a:gdLst>
                    <a:gd name="G0" fmla="+- 1331 0 0"/>
                    <a:gd name="G1" fmla="+- 21600 0 1331"/>
                    <a:gd name="G2" fmla="+- 21600 0 133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331" y="10800"/>
                      </a:moveTo>
                      <a:cubicBezTo>
                        <a:pt x="1331" y="16030"/>
                        <a:pt x="5570" y="20269"/>
                        <a:pt x="10800" y="20269"/>
                      </a:cubicBezTo>
                      <a:cubicBezTo>
                        <a:pt x="16030" y="20269"/>
                        <a:pt x="20269" y="16030"/>
                        <a:pt x="20269" y="10800"/>
                      </a:cubicBezTo>
                      <a:cubicBezTo>
                        <a:pt x="20269" y="5570"/>
                        <a:pt x="16030" y="1331"/>
                        <a:pt x="10800" y="1331"/>
                      </a:cubicBezTo>
                      <a:cubicBezTo>
                        <a:pt x="5570" y="1331"/>
                        <a:pt x="1331" y="5570"/>
                        <a:pt x="1331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803BA9A-6413-22E5-9A93-A9BB658534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5" y="2023"/>
                  <a:ext cx="116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E8C7649-B836-5193-B9E2-773D40CE205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09" y="2152"/>
                  <a:ext cx="115" cy="283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041D2F4-97FC-F333-1B0B-9F3ED9E544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91" y="2414"/>
                  <a:ext cx="116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085A635-90D6-07EA-2892-B19AAEED34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427" y="2532"/>
                  <a:ext cx="115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4747D5B-0910-D876-7621-C26BEF833B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77" y="2547"/>
                  <a:ext cx="116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EC5F4C3-1DC5-DB01-2458-A40C21E19D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89" y="877"/>
                  <a:ext cx="70" cy="78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DD3DD7E-CDCE-716B-7BBA-E79AA779AB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08" y="877"/>
                  <a:ext cx="70" cy="78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id="{DDCBEC3F-DE66-A889-66B7-E0F8D7CBE8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04" y="3163"/>
                  <a:ext cx="535" cy="557"/>
                </a:xfrm>
                <a:custGeom>
                  <a:avLst/>
                  <a:gdLst>
                    <a:gd name="T0" fmla="*/ 639 w 1071"/>
                    <a:gd name="T1" fmla="*/ 21 h 1054"/>
                    <a:gd name="T2" fmla="*/ 789 w 1071"/>
                    <a:gd name="T3" fmla="*/ 144 h 1054"/>
                    <a:gd name="T4" fmla="*/ 935 w 1071"/>
                    <a:gd name="T5" fmla="*/ 373 h 1054"/>
                    <a:gd name="T6" fmla="*/ 1044 w 1071"/>
                    <a:gd name="T7" fmla="*/ 583 h 1054"/>
                    <a:gd name="T8" fmla="*/ 1059 w 1071"/>
                    <a:gd name="T9" fmla="*/ 812 h 1054"/>
                    <a:gd name="T10" fmla="*/ 972 w 1071"/>
                    <a:gd name="T11" fmla="*/ 942 h 1054"/>
                    <a:gd name="T12" fmla="*/ 882 w 1071"/>
                    <a:gd name="T13" fmla="*/ 990 h 1054"/>
                    <a:gd name="T14" fmla="*/ 778 w 1071"/>
                    <a:gd name="T15" fmla="*/ 954 h 1054"/>
                    <a:gd name="T16" fmla="*/ 738 w 1071"/>
                    <a:gd name="T17" fmla="*/ 927 h 1054"/>
                    <a:gd name="T18" fmla="*/ 723 w 1071"/>
                    <a:gd name="T19" fmla="*/ 900 h 1054"/>
                    <a:gd name="T20" fmla="*/ 714 w 1071"/>
                    <a:gd name="T21" fmla="*/ 936 h 1054"/>
                    <a:gd name="T22" fmla="*/ 657 w 1071"/>
                    <a:gd name="T23" fmla="*/ 996 h 1054"/>
                    <a:gd name="T24" fmla="*/ 588 w 1071"/>
                    <a:gd name="T25" fmla="*/ 1047 h 1054"/>
                    <a:gd name="T26" fmla="*/ 471 w 1071"/>
                    <a:gd name="T27" fmla="*/ 1035 h 1054"/>
                    <a:gd name="T28" fmla="*/ 387 w 1071"/>
                    <a:gd name="T29" fmla="*/ 984 h 1054"/>
                    <a:gd name="T30" fmla="*/ 360 w 1071"/>
                    <a:gd name="T31" fmla="*/ 897 h 1054"/>
                    <a:gd name="T32" fmla="*/ 321 w 1071"/>
                    <a:gd name="T33" fmla="*/ 951 h 1054"/>
                    <a:gd name="T34" fmla="*/ 233 w 1071"/>
                    <a:gd name="T35" fmla="*/ 999 h 1054"/>
                    <a:gd name="T36" fmla="*/ 138 w 1071"/>
                    <a:gd name="T37" fmla="*/ 996 h 1054"/>
                    <a:gd name="T38" fmla="*/ 59 w 1071"/>
                    <a:gd name="T39" fmla="*/ 943 h 1054"/>
                    <a:gd name="T40" fmla="*/ 3 w 1071"/>
                    <a:gd name="T41" fmla="*/ 738 h 1054"/>
                    <a:gd name="T42" fmla="*/ 75 w 1071"/>
                    <a:gd name="T43" fmla="*/ 465 h 1054"/>
                    <a:gd name="T44" fmla="*/ 230 w 1071"/>
                    <a:gd name="T45" fmla="*/ 148 h 1054"/>
                    <a:gd name="T46" fmla="*/ 441 w 1071"/>
                    <a:gd name="T47" fmla="*/ 21 h 1054"/>
                    <a:gd name="T48" fmla="*/ 639 w 1071"/>
                    <a:gd name="T49" fmla="*/ 21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71" h="1054">
                      <a:moveTo>
                        <a:pt x="639" y="21"/>
                      </a:moveTo>
                      <a:cubicBezTo>
                        <a:pt x="697" y="41"/>
                        <a:pt x="740" y="85"/>
                        <a:pt x="789" y="144"/>
                      </a:cubicBezTo>
                      <a:cubicBezTo>
                        <a:pt x="838" y="203"/>
                        <a:pt x="893" y="300"/>
                        <a:pt x="935" y="373"/>
                      </a:cubicBezTo>
                      <a:cubicBezTo>
                        <a:pt x="977" y="446"/>
                        <a:pt x="1023" y="510"/>
                        <a:pt x="1044" y="583"/>
                      </a:cubicBezTo>
                      <a:cubicBezTo>
                        <a:pt x="1065" y="656"/>
                        <a:pt x="1071" y="752"/>
                        <a:pt x="1059" y="812"/>
                      </a:cubicBezTo>
                      <a:cubicBezTo>
                        <a:pt x="1047" y="872"/>
                        <a:pt x="1001" y="912"/>
                        <a:pt x="972" y="942"/>
                      </a:cubicBezTo>
                      <a:cubicBezTo>
                        <a:pt x="943" y="972"/>
                        <a:pt x="914" y="988"/>
                        <a:pt x="882" y="990"/>
                      </a:cubicBezTo>
                      <a:cubicBezTo>
                        <a:pt x="850" y="992"/>
                        <a:pt x="802" y="964"/>
                        <a:pt x="778" y="954"/>
                      </a:cubicBezTo>
                      <a:cubicBezTo>
                        <a:pt x="754" y="944"/>
                        <a:pt x="747" y="936"/>
                        <a:pt x="738" y="927"/>
                      </a:cubicBezTo>
                      <a:cubicBezTo>
                        <a:pt x="729" y="918"/>
                        <a:pt x="727" y="899"/>
                        <a:pt x="723" y="900"/>
                      </a:cubicBezTo>
                      <a:cubicBezTo>
                        <a:pt x="719" y="901"/>
                        <a:pt x="725" y="920"/>
                        <a:pt x="714" y="936"/>
                      </a:cubicBezTo>
                      <a:cubicBezTo>
                        <a:pt x="703" y="952"/>
                        <a:pt x="678" y="978"/>
                        <a:pt x="657" y="996"/>
                      </a:cubicBezTo>
                      <a:cubicBezTo>
                        <a:pt x="636" y="1014"/>
                        <a:pt x="619" y="1040"/>
                        <a:pt x="588" y="1047"/>
                      </a:cubicBezTo>
                      <a:cubicBezTo>
                        <a:pt x="557" y="1054"/>
                        <a:pt x="504" y="1045"/>
                        <a:pt x="471" y="1035"/>
                      </a:cubicBezTo>
                      <a:cubicBezTo>
                        <a:pt x="438" y="1025"/>
                        <a:pt x="406" y="1007"/>
                        <a:pt x="387" y="984"/>
                      </a:cubicBezTo>
                      <a:cubicBezTo>
                        <a:pt x="368" y="961"/>
                        <a:pt x="371" y="902"/>
                        <a:pt x="360" y="897"/>
                      </a:cubicBezTo>
                      <a:cubicBezTo>
                        <a:pt x="349" y="892"/>
                        <a:pt x="342" y="934"/>
                        <a:pt x="321" y="951"/>
                      </a:cubicBezTo>
                      <a:cubicBezTo>
                        <a:pt x="300" y="968"/>
                        <a:pt x="263" y="992"/>
                        <a:pt x="233" y="999"/>
                      </a:cubicBezTo>
                      <a:cubicBezTo>
                        <a:pt x="203" y="1006"/>
                        <a:pt x="167" y="1005"/>
                        <a:pt x="138" y="996"/>
                      </a:cubicBezTo>
                      <a:cubicBezTo>
                        <a:pt x="109" y="987"/>
                        <a:pt x="81" y="986"/>
                        <a:pt x="59" y="943"/>
                      </a:cubicBezTo>
                      <a:cubicBezTo>
                        <a:pt x="37" y="900"/>
                        <a:pt x="0" y="818"/>
                        <a:pt x="3" y="738"/>
                      </a:cubicBezTo>
                      <a:cubicBezTo>
                        <a:pt x="6" y="658"/>
                        <a:pt x="37" y="563"/>
                        <a:pt x="75" y="465"/>
                      </a:cubicBezTo>
                      <a:cubicBezTo>
                        <a:pt x="113" y="367"/>
                        <a:pt x="169" y="222"/>
                        <a:pt x="230" y="148"/>
                      </a:cubicBezTo>
                      <a:cubicBezTo>
                        <a:pt x="291" y="74"/>
                        <a:pt x="373" y="42"/>
                        <a:pt x="441" y="21"/>
                      </a:cubicBezTo>
                      <a:cubicBezTo>
                        <a:pt x="509" y="0"/>
                        <a:pt x="581" y="1"/>
                        <a:pt x="639" y="21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id="{1CC6F958-BE49-1FA0-0C34-7AADA5861C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1111" y="3162"/>
                  <a:ext cx="535" cy="556"/>
                </a:xfrm>
                <a:custGeom>
                  <a:avLst/>
                  <a:gdLst>
                    <a:gd name="T0" fmla="*/ 639 w 1071"/>
                    <a:gd name="T1" fmla="*/ 21 h 1054"/>
                    <a:gd name="T2" fmla="*/ 789 w 1071"/>
                    <a:gd name="T3" fmla="*/ 144 h 1054"/>
                    <a:gd name="T4" fmla="*/ 935 w 1071"/>
                    <a:gd name="T5" fmla="*/ 373 h 1054"/>
                    <a:gd name="T6" fmla="*/ 1044 w 1071"/>
                    <a:gd name="T7" fmla="*/ 583 h 1054"/>
                    <a:gd name="T8" fmla="*/ 1059 w 1071"/>
                    <a:gd name="T9" fmla="*/ 812 h 1054"/>
                    <a:gd name="T10" fmla="*/ 972 w 1071"/>
                    <a:gd name="T11" fmla="*/ 942 h 1054"/>
                    <a:gd name="T12" fmla="*/ 882 w 1071"/>
                    <a:gd name="T13" fmla="*/ 990 h 1054"/>
                    <a:gd name="T14" fmla="*/ 778 w 1071"/>
                    <a:gd name="T15" fmla="*/ 954 h 1054"/>
                    <a:gd name="T16" fmla="*/ 738 w 1071"/>
                    <a:gd name="T17" fmla="*/ 927 h 1054"/>
                    <a:gd name="T18" fmla="*/ 723 w 1071"/>
                    <a:gd name="T19" fmla="*/ 900 h 1054"/>
                    <a:gd name="T20" fmla="*/ 714 w 1071"/>
                    <a:gd name="T21" fmla="*/ 936 h 1054"/>
                    <a:gd name="T22" fmla="*/ 657 w 1071"/>
                    <a:gd name="T23" fmla="*/ 996 h 1054"/>
                    <a:gd name="T24" fmla="*/ 588 w 1071"/>
                    <a:gd name="T25" fmla="*/ 1047 h 1054"/>
                    <a:gd name="T26" fmla="*/ 471 w 1071"/>
                    <a:gd name="T27" fmla="*/ 1035 h 1054"/>
                    <a:gd name="T28" fmla="*/ 387 w 1071"/>
                    <a:gd name="T29" fmla="*/ 984 h 1054"/>
                    <a:gd name="T30" fmla="*/ 360 w 1071"/>
                    <a:gd name="T31" fmla="*/ 897 h 1054"/>
                    <a:gd name="T32" fmla="*/ 321 w 1071"/>
                    <a:gd name="T33" fmla="*/ 951 h 1054"/>
                    <a:gd name="T34" fmla="*/ 233 w 1071"/>
                    <a:gd name="T35" fmla="*/ 999 h 1054"/>
                    <a:gd name="T36" fmla="*/ 138 w 1071"/>
                    <a:gd name="T37" fmla="*/ 996 h 1054"/>
                    <a:gd name="T38" fmla="*/ 59 w 1071"/>
                    <a:gd name="T39" fmla="*/ 943 h 1054"/>
                    <a:gd name="T40" fmla="*/ 3 w 1071"/>
                    <a:gd name="T41" fmla="*/ 738 h 1054"/>
                    <a:gd name="T42" fmla="*/ 75 w 1071"/>
                    <a:gd name="T43" fmla="*/ 465 h 1054"/>
                    <a:gd name="T44" fmla="*/ 230 w 1071"/>
                    <a:gd name="T45" fmla="*/ 148 h 1054"/>
                    <a:gd name="T46" fmla="*/ 441 w 1071"/>
                    <a:gd name="T47" fmla="*/ 21 h 1054"/>
                    <a:gd name="T48" fmla="*/ 639 w 1071"/>
                    <a:gd name="T49" fmla="*/ 21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71" h="1054">
                      <a:moveTo>
                        <a:pt x="639" y="21"/>
                      </a:moveTo>
                      <a:cubicBezTo>
                        <a:pt x="697" y="41"/>
                        <a:pt x="740" y="85"/>
                        <a:pt x="789" y="144"/>
                      </a:cubicBezTo>
                      <a:cubicBezTo>
                        <a:pt x="838" y="203"/>
                        <a:pt x="893" y="300"/>
                        <a:pt x="935" y="373"/>
                      </a:cubicBezTo>
                      <a:cubicBezTo>
                        <a:pt x="977" y="446"/>
                        <a:pt x="1023" y="510"/>
                        <a:pt x="1044" y="583"/>
                      </a:cubicBezTo>
                      <a:cubicBezTo>
                        <a:pt x="1065" y="656"/>
                        <a:pt x="1071" y="752"/>
                        <a:pt x="1059" y="812"/>
                      </a:cubicBezTo>
                      <a:cubicBezTo>
                        <a:pt x="1047" y="872"/>
                        <a:pt x="1001" y="912"/>
                        <a:pt x="972" y="942"/>
                      </a:cubicBezTo>
                      <a:cubicBezTo>
                        <a:pt x="943" y="972"/>
                        <a:pt x="914" y="988"/>
                        <a:pt x="882" y="990"/>
                      </a:cubicBezTo>
                      <a:cubicBezTo>
                        <a:pt x="850" y="992"/>
                        <a:pt x="802" y="964"/>
                        <a:pt x="778" y="954"/>
                      </a:cubicBezTo>
                      <a:cubicBezTo>
                        <a:pt x="754" y="944"/>
                        <a:pt x="747" y="936"/>
                        <a:pt x="738" y="927"/>
                      </a:cubicBezTo>
                      <a:cubicBezTo>
                        <a:pt x="729" y="918"/>
                        <a:pt x="727" y="899"/>
                        <a:pt x="723" y="900"/>
                      </a:cubicBezTo>
                      <a:cubicBezTo>
                        <a:pt x="719" y="901"/>
                        <a:pt x="725" y="920"/>
                        <a:pt x="714" y="936"/>
                      </a:cubicBezTo>
                      <a:cubicBezTo>
                        <a:pt x="703" y="952"/>
                        <a:pt x="678" y="978"/>
                        <a:pt x="657" y="996"/>
                      </a:cubicBezTo>
                      <a:cubicBezTo>
                        <a:pt x="636" y="1014"/>
                        <a:pt x="619" y="1040"/>
                        <a:pt x="588" y="1047"/>
                      </a:cubicBezTo>
                      <a:cubicBezTo>
                        <a:pt x="557" y="1054"/>
                        <a:pt x="504" y="1045"/>
                        <a:pt x="471" y="1035"/>
                      </a:cubicBezTo>
                      <a:cubicBezTo>
                        <a:pt x="438" y="1025"/>
                        <a:pt x="406" y="1007"/>
                        <a:pt x="387" y="984"/>
                      </a:cubicBezTo>
                      <a:cubicBezTo>
                        <a:pt x="368" y="961"/>
                        <a:pt x="371" y="902"/>
                        <a:pt x="360" y="897"/>
                      </a:cubicBezTo>
                      <a:cubicBezTo>
                        <a:pt x="349" y="892"/>
                        <a:pt x="342" y="934"/>
                        <a:pt x="321" y="951"/>
                      </a:cubicBezTo>
                      <a:cubicBezTo>
                        <a:pt x="300" y="968"/>
                        <a:pt x="263" y="992"/>
                        <a:pt x="233" y="999"/>
                      </a:cubicBezTo>
                      <a:cubicBezTo>
                        <a:pt x="203" y="1006"/>
                        <a:pt x="167" y="1005"/>
                        <a:pt x="138" y="996"/>
                      </a:cubicBezTo>
                      <a:cubicBezTo>
                        <a:pt x="109" y="987"/>
                        <a:pt x="81" y="986"/>
                        <a:pt x="59" y="943"/>
                      </a:cubicBezTo>
                      <a:cubicBezTo>
                        <a:pt x="37" y="900"/>
                        <a:pt x="0" y="818"/>
                        <a:pt x="3" y="738"/>
                      </a:cubicBezTo>
                      <a:cubicBezTo>
                        <a:pt x="6" y="658"/>
                        <a:pt x="37" y="563"/>
                        <a:pt x="75" y="465"/>
                      </a:cubicBezTo>
                      <a:cubicBezTo>
                        <a:pt x="113" y="367"/>
                        <a:pt x="169" y="222"/>
                        <a:pt x="230" y="148"/>
                      </a:cubicBezTo>
                      <a:cubicBezTo>
                        <a:pt x="291" y="74"/>
                        <a:pt x="373" y="42"/>
                        <a:pt x="441" y="21"/>
                      </a:cubicBezTo>
                      <a:cubicBezTo>
                        <a:pt x="509" y="0"/>
                        <a:pt x="581" y="1"/>
                        <a:pt x="639" y="21"/>
                      </a:cubicBezTo>
                      <a:close/>
                    </a:path>
                  </a:pathLst>
                </a:custGeom>
                <a:grpFill/>
                <a:ln w="63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7919132-CAD0-AB19-B385-C2A9985AB5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69" y="2146"/>
                  <a:ext cx="115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2FED867-193E-EF09-0F07-F82C2B91CAD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958" y="2438"/>
                  <a:ext cx="115" cy="282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7" name="Group 6" descr="Walter Wellbeing Owl">
              <a:extLst>
                <a:ext uri="{FF2B5EF4-FFF2-40B4-BE49-F238E27FC236}">
                  <a16:creationId xmlns:a16="http://schemas.microsoft.com/office/drawing/2014/main" id="{32B3F233-C030-5554-6EAA-0216C53FF7FE}"/>
                </a:ext>
              </a:extLst>
            </p:cNvPr>
            <p:cNvGrpSpPr/>
            <p:nvPr/>
          </p:nvGrpSpPr>
          <p:grpSpPr bwMode="auto">
            <a:xfrm>
              <a:off x="9895558" y="4931469"/>
              <a:ext cx="1792923" cy="1863090"/>
              <a:chOff x="0" y="0"/>
              <a:chExt cx="3380" cy="3720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F0E5773E-7053-C58B-A21F-3A4E851A47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9" y="128"/>
                <a:ext cx="812" cy="727"/>
              </a:xfrm>
              <a:custGeom>
                <a:avLst/>
                <a:gdLst>
                  <a:gd name="T0" fmla="*/ 736 w 812"/>
                  <a:gd name="T1" fmla="*/ 97 h 727"/>
                  <a:gd name="T2" fmla="*/ 511 w 812"/>
                  <a:gd name="T3" fmla="*/ 45 h 727"/>
                  <a:gd name="T4" fmla="*/ 286 w 812"/>
                  <a:gd name="T5" fmla="*/ 11 h 727"/>
                  <a:gd name="T6" fmla="*/ 80 w 812"/>
                  <a:gd name="T7" fmla="*/ 4 h 727"/>
                  <a:gd name="T8" fmla="*/ 9 w 812"/>
                  <a:gd name="T9" fmla="*/ 34 h 727"/>
                  <a:gd name="T10" fmla="*/ 28 w 812"/>
                  <a:gd name="T11" fmla="*/ 165 h 727"/>
                  <a:gd name="T12" fmla="*/ 155 w 812"/>
                  <a:gd name="T13" fmla="*/ 506 h 727"/>
                  <a:gd name="T14" fmla="*/ 286 w 812"/>
                  <a:gd name="T15" fmla="*/ 724 h 727"/>
                  <a:gd name="T16" fmla="*/ 453 w 812"/>
                  <a:gd name="T17" fmla="*/ 525 h 727"/>
                  <a:gd name="T18" fmla="*/ 761 w 812"/>
                  <a:gd name="T19" fmla="*/ 180 h 727"/>
                  <a:gd name="T20" fmla="*/ 761 w 812"/>
                  <a:gd name="T21" fmla="*/ 109 h 727"/>
                  <a:gd name="T22" fmla="*/ 736 w 812"/>
                  <a:gd name="T23" fmla="*/ 9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727">
                    <a:moveTo>
                      <a:pt x="736" y="97"/>
                    </a:moveTo>
                    <a:cubicBezTo>
                      <a:pt x="661" y="78"/>
                      <a:pt x="586" y="59"/>
                      <a:pt x="511" y="45"/>
                    </a:cubicBezTo>
                    <a:cubicBezTo>
                      <a:pt x="436" y="31"/>
                      <a:pt x="358" y="18"/>
                      <a:pt x="286" y="11"/>
                    </a:cubicBezTo>
                    <a:cubicBezTo>
                      <a:pt x="214" y="4"/>
                      <a:pt x="126" y="0"/>
                      <a:pt x="80" y="4"/>
                    </a:cubicBezTo>
                    <a:cubicBezTo>
                      <a:pt x="34" y="8"/>
                      <a:pt x="18" y="7"/>
                      <a:pt x="9" y="34"/>
                    </a:cubicBezTo>
                    <a:cubicBezTo>
                      <a:pt x="0" y="61"/>
                      <a:pt x="4" y="86"/>
                      <a:pt x="28" y="165"/>
                    </a:cubicBezTo>
                    <a:cubicBezTo>
                      <a:pt x="52" y="244"/>
                      <a:pt x="112" y="413"/>
                      <a:pt x="155" y="506"/>
                    </a:cubicBezTo>
                    <a:cubicBezTo>
                      <a:pt x="198" y="599"/>
                      <a:pt x="236" y="721"/>
                      <a:pt x="286" y="724"/>
                    </a:cubicBezTo>
                    <a:cubicBezTo>
                      <a:pt x="336" y="727"/>
                      <a:pt x="374" y="616"/>
                      <a:pt x="453" y="525"/>
                    </a:cubicBezTo>
                    <a:cubicBezTo>
                      <a:pt x="532" y="434"/>
                      <a:pt x="710" y="249"/>
                      <a:pt x="761" y="180"/>
                    </a:cubicBezTo>
                    <a:cubicBezTo>
                      <a:pt x="812" y="111"/>
                      <a:pt x="786" y="110"/>
                      <a:pt x="761" y="109"/>
                    </a:cubicBezTo>
                    <a:cubicBezTo>
                      <a:pt x="761" y="109"/>
                      <a:pt x="736" y="97"/>
                      <a:pt x="736" y="9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A4BDDBDA-BBB3-4E0F-3348-892941095C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252" y="78"/>
                <a:ext cx="812" cy="727"/>
              </a:xfrm>
              <a:custGeom>
                <a:avLst/>
                <a:gdLst>
                  <a:gd name="T0" fmla="*/ 736 w 812"/>
                  <a:gd name="T1" fmla="*/ 97 h 727"/>
                  <a:gd name="T2" fmla="*/ 511 w 812"/>
                  <a:gd name="T3" fmla="*/ 45 h 727"/>
                  <a:gd name="T4" fmla="*/ 286 w 812"/>
                  <a:gd name="T5" fmla="*/ 11 h 727"/>
                  <a:gd name="T6" fmla="*/ 80 w 812"/>
                  <a:gd name="T7" fmla="*/ 4 h 727"/>
                  <a:gd name="T8" fmla="*/ 9 w 812"/>
                  <a:gd name="T9" fmla="*/ 34 h 727"/>
                  <a:gd name="T10" fmla="*/ 28 w 812"/>
                  <a:gd name="T11" fmla="*/ 165 h 727"/>
                  <a:gd name="T12" fmla="*/ 155 w 812"/>
                  <a:gd name="T13" fmla="*/ 506 h 727"/>
                  <a:gd name="T14" fmla="*/ 286 w 812"/>
                  <a:gd name="T15" fmla="*/ 724 h 727"/>
                  <a:gd name="T16" fmla="*/ 453 w 812"/>
                  <a:gd name="T17" fmla="*/ 525 h 727"/>
                  <a:gd name="T18" fmla="*/ 761 w 812"/>
                  <a:gd name="T19" fmla="*/ 180 h 727"/>
                  <a:gd name="T20" fmla="*/ 761 w 812"/>
                  <a:gd name="T21" fmla="*/ 109 h 727"/>
                  <a:gd name="T22" fmla="*/ 736 w 812"/>
                  <a:gd name="T23" fmla="*/ 97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2" h="727">
                    <a:moveTo>
                      <a:pt x="736" y="97"/>
                    </a:moveTo>
                    <a:cubicBezTo>
                      <a:pt x="661" y="78"/>
                      <a:pt x="586" y="59"/>
                      <a:pt x="511" y="45"/>
                    </a:cubicBezTo>
                    <a:cubicBezTo>
                      <a:pt x="436" y="31"/>
                      <a:pt x="358" y="18"/>
                      <a:pt x="286" y="11"/>
                    </a:cubicBezTo>
                    <a:cubicBezTo>
                      <a:pt x="214" y="4"/>
                      <a:pt x="126" y="0"/>
                      <a:pt x="80" y="4"/>
                    </a:cubicBezTo>
                    <a:cubicBezTo>
                      <a:pt x="34" y="8"/>
                      <a:pt x="18" y="7"/>
                      <a:pt x="9" y="34"/>
                    </a:cubicBezTo>
                    <a:cubicBezTo>
                      <a:pt x="0" y="61"/>
                      <a:pt x="4" y="86"/>
                      <a:pt x="28" y="165"/>
                    </a:cubicBezTo>
                    <a:cubicBezTo>
                      <a:pt x="52" y="244"/>
                      <a:pt x="112" y="413"/>
                      <a:pt x="155" y="506"/>
                    </a:cubicBezTo>
                    <a:cubicBezTo>
                      <a:pt x="198" y="599"/>
                      <a:pt x="236" y="721"/>
                      <a:pt x="286" y="724"/>
                    </a:cubicBezTo>
                    <a:cubicBezTo>
                      <a:pt x="336" y="727"/>
                      <a:pt x="374" y="616"/>
                      <a:pt x="453" y="525"/>
                    </a:cubicBezTo>
                    <a:cubicBezTo>
                      <a:pt x="532" y="434"/>
                      <a:pt x="710" y="249"/>
                      <a:pt x="761" y="180"/>
                    </a:cubicBezTo>
                    <a:cubicBezTo>
                      <a:pt x="812" y="111"/>
                      <a:pt x="786" y="110"/>
                      <a:pt x="761" y="109"/>
                    </a:cubicBezTo>
                    <a:cubicBezTo>
                      <a:pt x="761" y="109"/>
                      <a:pt x="736" y="97"/>
                      <a:pt x="736" y="97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F60DF67-E7FF-DF05-AF75-414689860C8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7" y="0"/>
                <a:ext cx="2834" cy="344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35CCE45A-5168-13F3-3391-0EC31F79D1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0" y="1269"/>
                <a:ext cx="686" cy="1817"/>
              </a:xfrm>
              <a:custGeom>
                <a:avLst/>
                <a:gdLst>
                  <a:gd name="T0" fmla="*/ 437 w 686"/>
                  <a:gd name="T1" fmla="*/ 0 h 1817"/>
                  <a:gd name="T2" fmla="*/ 527 w 686"/>
                  <a:gd name="T3" fmla="*/ 244 h 1817"/>
                  <a:gd name="T4" fmla="*/ 617 w 686"/>
                  <a:gd name="T5" fmla="*/ 552 h 1817"/>
                  <a:gd name="T6" fmla="*/ 676 w 686"/>
                  <a:gd name="T7" fmla="*/ 923 h 1817"/>
                  <a:gd name="T8" fmla="*/ 676 w 686"/>
                  <a:gd name="T9" fmla="*/ 1238 h 1817"/>
                  <a:gd name="T10" fmla="*/ 639 w 686"/>
                  <a:gd name="T11" fmla="*/ 1430 h 1817"/>
                  <a:gd name="T12" fmla="*/ 542 w 686"/>
                  <a:gd name="T13" fmla="*/ 1673 h 1817"/>
                  <a:gd name="T14" fmla="*/ 414 w 686"/>
                  <a:gd name="T15" fmla="*/ 1815 h 1817"/>
                  <a:gd name="T16" fmla="*/ 268 w 686"/>
                  <a:gd name="T17" fmla="*/ 1658 h 1817"/>
                  <a:gd name="T18" fmla="*/ 126 w 686"/>
                  <a:gd name="T19" fmla="*/ 1430 h 1817"/>
                  <a:gd name="T20" fmla="*/ 24 w 686"/>
                  <a:gd name="T21" fmla="*/ 1172 h 1817"/>
                  <a:gd name="T22" fmla="*/ 11 w 686"/>
                  <a:gd name="T23" fmla="*/ 817 h 1817"/>
                  <a:gd name="T24" fmla="*/ 92 w 686"/>
                  <a:gd name="T25" fmla="*/ 506 h 1817"/>
                  <a:gd name="T26" fmla="*/ 269 w 686"/>
                  <a:gd name="T27" fmla="*/ 192 h 1817"/>
                  <a:gd name="T28" fmla="*/ 437 w 686"/>
                  <a:gd name="T2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1817">
                    <a:moveTo>
                      <a:pt x="437" y="0"/>
                    </a:moveTo>
                    <a:lnTo>
                      <a:pt x="527" y="244"/>
                    </a:lnTo>
                    <a:cubicBezTo>
                      <a:pt x="557" y="336"/>
                      <a:pt x="592" y="439"/>
                      <a:pt x="617" y="552"/>
                    </a:cubicBezTo>
                    <a:cubicBezTo>
                      <a:pt x="642" y="665"/>
                      <a:pt x="666" y="809"/>
                      <a:pt x="676" y="923"/>
                    </a:cubicBezTo>
                    <a:cubicBezTo>
                      <a:pt x="686" y="1037"/>
                      <a:pt x="682" y="1154"/>
                      <a:pt x="676" y="1238"/>
                    </a:cubicBezTo>
                    <a:cubicBezTo>
                      <a:pt x="670" y="1322"/>
                      <a:pt x="661" y="1358"/>
                      <a:pt x="639" y="1430"/>
                    </a:cubicBezTo>
                    <a:cubicBezTo>
                      <a:pt x="617" y="1502"/>
                      <a:pt x="579" y="1609"/>
                      <a:pt x="542" y="1673"/>
                    </a:cubicBezTo>
                    <a:cubicBezTo>
                      <a:pt x="505" y="1737"/>
                      <a:pt x="460" y="1817"/>
                      <a:pt x="414" y="1815"/>
                    </a:cubicBezTo>
                    <a:lnTo>
                      <a:pt x="268" y="1658"/>
                    </a:lnTo>
                    <a:cubicBezTo>
                      <a:pt x="220" y="1594"/>
                      <a:pt x="167" y="1511"/>
                      <a:pt x="126" y="1430"/>
                    </a:cubicBezTo>
                    <a:cubicBezTo>
                      <a:pt x="85" y="1349"/>
                      <a:pt x="43" y="1274"/>
                      <a:pt x="24" y="1172"/>
                    </a:cubicBezTo>
                    <a:cubicBezTo>
                      <a:pt x="5" y="1070"/>
                      <a:pt x="0" y="928"/>
                      <a:pt x="11" y="817"/>
                    </a:cubicBezTo>
                    <a:cubicBezTo>
                      <a:pt x="22" y="706"/>
                      <a:pt x="49" y="610"/>
                      <a:pt x="92" y="506"/>
                    </a:cubicBezTo>
                    <a:cubicBezTo>
                      <a:pt x="135" y="402"/>
                      <a:pt x="212" y="276"/>
                      <a:pt x="269" y="192"/>
                    </a:cubicBezTo>
                    <a:cubicBezTo>
                      <a:pt x="326" y="108"/>
                      <a:pt x="402" y="40"/>
                      <a:pt x="437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2F377436-2DD8-67DB-789F-60660AD671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2" y="286"/>
                <a:ext cx="415" cy="569"/>
              </a:xfrm>
              <a:custGeom>
                <a:avLst/>
                <a:gdLst>
                  <a:gd name="T0" fmla="*/ 49 w 415"/>
                  <a:gd name="T1" fmla="*/ 0 h 569"/>
                  <a:gd name="T2" fmla="*/ 19 w 415"/>
                  <a:gd name="T3" fmla="*/ 191 h 569"/>
                  <a:gd name="T4" fmla="*/ 19 w 415"/>
                  <a:gd name="T5" fmla="*/ 423 h 569"/>
                  <a:gd name="T6" fmla="*/ 60 w 415"/>
                  <a:gd name="T7" fmla="*/ 547 h 569"/>
                  <a:gd name="T8" fmla="*/ 379 w 415"/>
                  <a:gd name="T9" fmla="*/ 292 h 569"/>
                  <a:gd name="T10" fmla="*/ 278 w 415"/>
                  <a:gd name="T11" fmla="*/ 206 h 569"/>
                  <a:gd name="T12" fmla="*/ 162 w 415"/>
                  <a:gd name="T13" fmla="*/ 109 h 569"/>
                  <a:gd name="T14" fmla="*/ 49 w 415"/>
                  <a:gd name="T15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569">
                    <a:moveTo>
                      <a:pt x="49" y="0"/>
                    </a:moveTo>
                    <a:cubicBezTo>
                      <a:pt x="33" y="21"/>
                      <a:pt x="24" y="121"/>
                      <a:pt x="19" y="191"/>
                    </a:cubicBezTo>
                    <a:cubicBezTo>
                      <a:pt x="14" y="261"/>
                      <a:pt x="12" y="364"/>
                      <a:pt x="19" y="423"/>
                    </a:cubicBezTo>
                    <a:cubicBezTo>
                      <a:pt x="26" y="482"/>
                      <a:pt x="0" y="569"/>
                      <a:pt x="60" y="547"/>
                    </a:cubicBezTo>
                    <a:cubicBezTo>
                      <a:pt x="120" y="525"/>
                      <a:pt x="343" y="349"/>
                      <a:pt x="379" y="292"/>
                    </a:cubicBezTo>
                    <a:cubicBezTo>
                      <a:pt x="415" y="235"/>
                      <a:pt x="314" y="236"/>
                      <a:pt x="278" y="206"/>
                    </a:cubicBezTo>
                    <a:cubicBezTo>
                      <a:pt x="242" y="176"/>
                      <a:pt x="200" y="143"/>
                      <a:pt x="162" y="109"/>
                    </a:cubicBezTo>
                    <a:cubicBezTo>
                      <a:pt x="124" y="75"/>
                      <a:pt x="73" y="23"/>
                      <a:pt x="49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E6E1012-EEC0-4F2B-C9C8-B6D2F31C59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11" y="490"/>
                <a:ext cx="1174" cy="1143"/>
              </a:xfrm>
              <a:prstGeom prst="ellipse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4E379BE-3D8F-4DC6-71E6-BD7C47CCC5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8" y="578"/>
                <a:ext cx="1037" cy="1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333F826-AC8A-5CA2-4DDF-D016F90D89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8" y="796"/>
                <a:ext cx="388" cy="411"/>
              </a:xfrm>
              <a:prstGeom prst="ellipse">
                <a:avLst/>
              </a:prstGeom>
              <a:solidFill>
                <a:srgbClr val="161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26D97C77-667E-9FC4-48CD-FCAC3EA4FA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354" y="335"/>
                <a:ext cx="415" cy="569"/>
              </a:xfrm>
              <a:custGeom>
                <a:avLst/>
                <a:gdLst>
                  <a:gd name="T0" fmla="*/ 49 w 415"/>
                  <a:gd name="T1" fmla="*/ 0 h 569"/>
                  <a:gd name="T2" fmla="*/ 19 w 415"/>
                  <a:gd name="T3" fmla="*/ 191 h 569"/>
                  <a:gd name="T4" fmla="*/ 19 w 415"/>
                  <a:gd name="T5" fmla="*/ 423 h 569"/>
                  <a:gd name="T6" fmla="*/ 60 w 415"/>
                  <a:gd name="T7" fmla="*/ 547 h 569"/>
                  <a:gd name="T8" fmla="*/ 379 w 415"/>
                  <a:gd name="T9" fmla="*/ 292 h 569"/>
                  <a:gd name="T10" fmla="*/ 278 w 415"/>
                  <a:gd name="T11" fmla="*/ 206 h 569"/>
                  <a:gd name="T12" fmla="*/ 162 w 415"/>
                  <a:gd name="T13" fmla="*/ 109 h 569"/>
                  <a:gd name="T14" fmla="*/ 49 w 415"/>
                  <a:gd name="T15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5" h="569">
                    <a:moveTo>
                      <a:pt x="49" y="0"/>
                    </a:moveTo>
                    <a:cubicBezTo>
                      <a:pt x="33" y="21"/>
                      <a:pt x="24" y="121"/>
                      <a:pt x="19" y="191"/>
                    </a:cubicBezTo>
                    <a:cubicBezTo>
                      <a:pt x="14" y="261"/>
                      <a:pt x="12" y="364"/>
                      <a:pt x="19" y="423"/>
                    </a:cubicBezTo>
                    <a:cubicBezTo>
                      <a:pt x="26" y="482"/>
                      <a:pt x="0" y="569"/>
                      <a:pt x="60" y="547"/>
                    </a:cubicBezTo>
                    <a:cubicBezTo>
                      <a:pt x="120" y="525"/>
                      <a:pt x="343" y="349"/>
                      <a:pt x="379" y="292"/>
                    </a:cubicBezTo>
                    <a:cubicBezTo>
                      <a:pt x="415" y="235"/>
                      <a:pt x="314" y="236"/>
                      <a:pt x="278" y="206"/>
                    </a:cubicBezTo>
                    <a:cubicBezTo>
                      <a:pt x="242" y="176"/>
                      <a:pt x="200" y="143"/>
                      <a:pt x="162" y="109"/>
                    </a:cubicBezTo>
                    <a:cubicBezTo>
                      <a:pt x="124" y="75"/>
                      <a:pt x="73" y="23"/>
                      <a:pt x="49" y="0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07D9B2-2F4A-FF44-C724-C928ACD001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51" y="498"/>
                <a:ext cx="1174" cy="1143"/>
              </a:xfrm>
              <a:prstGeom prst="ellipse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27CBDB2-3D50-3650-DC9E-3B15E68235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24" y="578"/>
                <a:ext cx="1037" cy="10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A8A5F76A-D9C7-A3B6-FAF3-EFAFC6FB00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2694" y="1269"/>
                <a:ext cx="686" cy="1817"/>
              </a:xfrm>
              <a:custGeom>
                <a:avLst/>
                <a:gdLst>
                  <a:gd name="T0" fmla="*/ 437 w 686"/>
                  <a:gd name="T1" fmla="*/ 0 h 1817"/>
                  <a:gd name="T2" fmla="*/ 527 w 686"/>
                  <a:gd name="T3" fmla="*/ 244 h 1817"/>
                  <a:gd name="T4" fmla="*/ 617 w 686"/>
                  <a:gd name="T5" fmla="*/ 552 h 1817"/>
                  <a:gd name="T6" fmla="*/ 676 w 686"/>
                  <a:gd name="T7" fmla="*/ 923 h 1817"/>
                  <a:gd name="T8" fmla="*/ 676 w 686"/>
                  <a:gd name="T9" fmla="*/ 1238 h 1817"/>
                  <a:gd name="T10" fmla="*/ 639 w 686"/>
                  <a:gd name="T11" fmla="*/ 1430 h 1817"/>
                  <a:gd name="T12" fmla="*/ 542 w 686"/>
                  <a:gd name="T13" fmla="*/ 1673 h 1817"/>
                  <a:gd name="T14" fmla="*/ 414 w 686"/>
                  <a:gd name="T15" fmla="*/ 1815 h 1817"/>
                  <a:gd name="T16" fmla="*/ 268 w 686"/>
                  <a:gd name="T17" fmla="*/ 1658 h 1817"/>
                  <a:gd name="T18" fmla="*/ 126 w 686"/>
                  <a:gd name="T19" fmla="*/ 1430 h 1817"/>
                  <a:gd name="T20" fmla="*/ 24 w 686"/>
                  <a:gd name="T21" fmla="*/ 1172 h 1817"/>
                  <a:gd name="T22" fmla="*/ 11 w 686"/>
                  <a:gd name="T23" fmla="*/ 817 h 1817"/>
                  <a:gd name="T24" fmla="*/ 92 w 686"/>
                  <a:gd name="T25" fmla="*/ 506 h 1817"/>
                  <a:gd name="T26" fmla="*/ 269 w 686"/>
                  <a:gd name="T27" fmla="*/ 192 h 1817"/>
                  <a:gd name="T28" fmla="*/ 437 w 686"/>
                  <a:gd name="T29" fmla="*/ 0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6" h="1817">
                    <a:moveTo>
                      <a:pt x="437" y="0"/>
                    </a:moveTo>
                    <a:lnTo>
                      <a:pt x="527" y="244"/>
                    </a:lnTo>
                    <a:cubicBezTo>
                      <a:pt x="557" y="336"/>
                      <a:pt x="592" y="439"/>
                      <a:pt x="617" y="552"/>
                    </a:cubicBezTo>
                    <a:cubicBezTo>
                      <a:pt x="642" y="665"/>
                      <a:pt x="666" y="809"/>
                      <a:pt x="676" y="923"/>
                    </a:cubicBezTo>
                    <a:cubicBezTo>
                      <a:pt x="686" y="1037"/>
                      <a:pt x="682" y="1154"/>
                      <a:pt x="676" y="1238"/>
                    </a:cubicBezTo>
                    <a:cubicBezTo>
                      <a:pt x="670" y="1322"/>
                      <a:pt x="661" y="1358"/>
                      <a:pt x="639" y="1430"/>
                    </a:cubicBezTo>
                    <a:cubicBezTo>
                      <a:pt x="617" y="1502"/>
                      <a:pt x="579" y="1609"/>
                      <a:pt x="542" y="1673"/>
                    </a:cubicBezTo>
                    <a:cubicBezTo>
                      <a:pt x="505" y="1737"/>
                      <a:pt x="460" y="1817"/>
                      <a:pt x="414" y="1815"/>
                    </a:cubicBezTo>
                    <a:lnTo>
                      <a:pt x="268" y="1658"/>
                    </a:lnTo>
                    <a:cubicBezTo>
                      <a:pt x="220" y="1594"/>
                      <a:pt x="167" y="1511"/>
                      <a:pt x="126" y="1430"/>
                    </a:cubicBezTo>
                    <a:cubicBezTo>
                      <a:pt x="85" y="1349"/>
                      <a:pt x="43" y="1274"/>
                      <a:pt x="24" y="1172"/>
                    </a:cubicBezTo>
                    <a:cubicBezTo>
                      <a:pt x="5" y="1070"/>
                      <a:pt x="0" y="928"/>
                      <a:pt x="11" y="817"/>
                    </a:cubicBezTo>
                    <a:cubicBezTo>
                      <a:pt x="22" y="706"/>
                      <a:pt x="49" y="610"/>
                      <a:pt x="92" y="506"/>
                    </a:cubicBezTo>
                    <a:cubicBezTo>
                      <a:pt x="135" y="402"/>
                      <a:pt x="212" y="276"/>
                      <a:pt x="269" y="192"/>
                    </a:cubicBezTo>
                    <a:cubicBezTo>
                      <a:pt x="326" y="108"/>
                      <a:pt x="402" y="40"/>
                      <a:pt x="437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783BE6D-4DAD-9625-EA0E-561659FF7C0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6" y="576"/>
                <a:ext cx="1947" cy="3144"/>
                <a:chOff x="686" y="576"/>
                <a:chExt cx="1947" cy="3144"/>
              </a:xfrm>
            </p:grpSpPr>
            <p:sp>
              <p:nvSpPr>
                <p:cNvPr id="21" name="Freeform: Shape 5">
                  <a:extLst>
                    <a:ext uri="{FF2B5EF4-FFF2-40B4-BE49-F238E27FC236}">
                      <a16:creationId xmlns:a16="http://schemas.microsoft.com/office/drawing/2014/main" id="{646FCE3B-6164-A460-A7D9-6EB20562C68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46" y="1223"/>
                  <a:ext cx="280" cy="548"/>
                </a:xfrm>
                <a:custGeom>
                  <a:avLst/>
                  <a:gdLst>
                    <a:gd name="T0" fmla="*/ 76200 w 561"/>
                    <a:gd name="T1" fmla="*/ 0 h 1038"/>
                    <a:gd name="T2" fmla="*/ 295275 w 561"/>
                    <a:gd name="T3" fmla="*/ 3175 h 1038"/>
                    <a:gd name="T4" fmla="*/ 339725 w 561"/>
                    <a:gd name="T5" fmla="*/ 44450 h 1038"/>
                    <a:gd name="T6" fmla="*/ 314325 w 561"/>
                    <a:gd name="T7" fmla="*/ 225425 h 1038"/>
                    <a:gd name="T8" fmla="*/ 190500 w 561"/>
                    <a:gd name="T9" fmla="*/ 625475 h 1038"/>
                    <a:gd name="T10" fmla="*/ 133350 w 561"/>
                    <a:gd name="T11" fmla="*/ 600075 h 1038"/>
                    <a:gd name="T12" fmla="*/ 25400 w 561"/>
                    <a:gd name="T13" fmla="*/ 171450 h 1038"/>
                    <a:gd name="T14" fmla="*/ 0 w 561"/>
                    <a:gd name="T15" fmla="*/ 47625 h 1038"/>
                    <a:gd name="T16" fmla="*/ 76200 w 561"/>
                    <a:gd name="T17" fmla="*/ 0 h 10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61" h="1038">
                      <a:moveTo>
                        <a:pt x="75" y="0"/>
                      </a:moveTo>
                      <a:lnTo>
                        <a:pt x="485" y="5"/>
                      </a:lnTo>
                      <a:cubicBezTo>
                        <a:pt x="561" y="29"/>
                        <a:pt x="533" y="79"/>
                        <a:pt x="530" y="145"/>
                      </a:cubicBezTo>
                      <a:lnTo>
                        <a:pt x="465" y="400"/>
                      </a:lnTo>
                      <a:lnTo>
                        <a:pt x="345" y="950"/>
                      </a:lnTo>
                      <a:cubicBezTo>
                        <a:pt x="302" y="1038"/>
                        <a:pt x="252" y="1024"/>
                        <a:pt x="205" y="930"/>
                      </a:cubicBezTo>
                      <a:lnTo>
                        <a:pt x="65" y="385"/>
                      </a:lnTo>
                      <a:lnTo>
                        <a:pt x="0" y="85"/>
                      </a:lnTo>
                      <a:cubicBezTo>
                        <a:pt x="2" y="21"/>
                        <a:pt x="75" y="0"/>
                        <a:pt x="75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2F528F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" name="AutoShape 17">
                  <a:extLst>
                    <a:ext uri="{FF2B5EF4-FFF2-40B4-BE49-F238E27FC236}">
                      <a16:creationId xmlns:a16="http://schemas.microsoft.com/office/drawing/2014/main" id="{E4D54E16-74A8-61E4-B858-ADE76AE79FE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6" y="576"/>
                  <a:ext cx="832" cy="879"/>
                </a:xfrm>
                <a:custGeom>
                  <a:avLst/>
                  <a:gdLst>
                    <a:gd name="G0" fmla="+- 1331 0 0"/>
                    <a:gd name="G1" fmla="+- 21600 0 1331"/>
                    <a:gd name="G2" fmla="+- 21600 0 133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331" y="10800"/>
                      </a:moveTo>
                      <a:cubicBezTo>
                        <a:pt x="1331" y="16030"/>
                        <a:pt x="5570" y="20269"/>
                        <a:pt x="10800" y="20269"/>
                      </a:cubicBezTo>
                      <a:cubicBezTo>
                        <a:pt x="16030" y="20269"/>
                        <a:pt x="20269" y="16030"/>
                        <a:pt x="20269" y="10800"/>
                      </a:cubicBezTo>
                      <a:cubicBezTo>
                        <a:pt x="20269" y="5570"/>
                        <a:pt x="16030" y="1331"/>
                        <a:pt x="10800" y="1331"/>
                      </a:cubicBezTo>
                      <a:cubicBezTo>
                        <a:pt x="5570" y="1331"/>
                        <a:pt x="1331" y="5570"/>
                        <a:pt x="1331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3" name="AutoShape 18">
                  <a:extLst>
                    <a:ext uri="{FF2B5EF4-FFF2-40B4-BE49-F238E27FC236}">
                      <a16:creationId xmlns:a16="http://schemas.microsoft.com/office/drawing/2014/main" id="{E1A6E47F-B1A4-7D4C-172B-4B2BACBAE4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9" y="936"/>
                  <a:ext cx="395" cy="282"/>
                </a:xfrm>
                <a:custGeom>
                  <a:avLst/>
                  <a:gdLst>
                    <a:gd name="G0" fmla="+- 8052 0 0"/>
                    <a:gd name="G1" fmla="+- -10750138 0 0"/>
                    <a:gd name="G2" fmla="+- 0 0 -10750138"/>
                    <a:gd name="T0" fmla="*/ 0 256 1"/>
                    <a:gd name="T1" fmla="*/ 180 256 1"/>
                    <a:gd name="G3" fmla="+- -10750138 T0 T1"/>
                    <a:gd name="T2" fmla="*/ 0 256 1"/>
                    <a:gd name="T3" fmla="*/ 90 256 1"/>
                    <a:gd name="G4" fmla="+- -10750138 T2 T3"/>
                    <a:gd name="G5" fmla="*/ G4 2 1"/>
                    <a:gd name="T4" fmla="*/ 90 256 1"/>
                    <a:gd name="T5" fmla="*/ 0 256 1"/>
                    <a:gd name="G6" fmla="+- -10750138 T4 T5"/>
                    <a:gd name="G7" fmla="*/ G6 2 1"/>
                    <a:gd name="G8" fmla="abs -10750138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052"/>
                    <a:gd name="G18" fmla="*/ 8052 1 2"/>
                    <a:gd name="G19" fmla="+- G18 5400 0"/>
                    <a:gd name="G20" fmla="cos G19 -10750138"/>
                    <a:gd name="G21" fmla="sin G19 -10750138"/>
                    <a:gd name="G22" fmla="+- G20 10800 0"/>
                    <a:gd name="G23" fmla="+- G21 10800 0"/>
                    <a:gd name="G24" fmla="+- 10800 0 G20"/>
                    <a:gd name="G25" fmla="+- 8052 10800 0"/>
                    <a:gd name="G26" fmla="?: G9 G17 G25"/>
                    <a:gd name="G27" fmla="?: G9 0 21600"/>
                    <a:gd name="G28" fmla="cos 10800 -10750138"/>
                    <a:gd name="G29" fmla="sin 10800 -10750138"/>
                    <a:gd name="G30" fmla="sin 8052 -10750138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10750138 G34 0"/>
                    <a:gd name="G36" fmla="?: G6 G35 G31"/>
                    <a:gd name="G37" fmla="+- 21600 0 G36"/>
                    <a:gd name="G38" fmla="?: G4 0 G33"/>
                    <a:gd name="G39" fmla="?: -10750138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737 w 21600"/>
                    <a:gd name="T15" fmla="*/ 8207 h 21600"/>
                    <a:gd name="T16" fmla="*/ 10800 w 21600"/>
                    <a:gd name="T17" fmla="*/ 2748 h 21600"/>
                    <a:gd name="T18" fmla="*/ 19863 w 21600"/>
                    <a:gd name="T19" fmla="*/ 8207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3058" y="8585"/>
                      </a:moveTo>
                      <a:cubicBezTo>
                        <a:pt x="4047" y="5129"/>
                        <a:pt x="7206" y="2748"/>
                        <a:pt x="10800" y="2748"/>
                      </a:cubicBezTo>
                      <a:cubicBezTo>
                        <a:pt x="14393" y="2748"/>
                        <a:pt x="17552" y="5129"/>
                        <a:pt x="18541" y="8585"/>
                      </a:cubicBezTo>
                      <a:lnTo>
                        <a:pt x="21183" y="7829"/>
                      </a:lnTo>
                      <a:cubicBezTo>
                        <a:pt x="19857" y="3194"/>
                        <a:pt x="15620" y="0"/>
                        <a:pt x="10799" y="0"/>
                      </a:cubicBezTo>
                      <a:cubicBezTo>
                        <a:pt x="5979" y="0"/>
                        <a:pt x="1742" y="3194"/>
                        <a:pt x="416" y="782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E406B88-E3BC-C8F9-2BCB-9306424B99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08" y="803"/>
                  <a:ext cx="388" cy="411"/>
                </a:xfrm>
                <a:prstGeom prst="ellipse">
                  <a:avLst/>
                </a:prstGeom>
                <a:solidFill>
                  <a:srgbClr val="1616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5" name="AutoShape 20">
                  <a:extLst>
                    <a:ext uri="{FF2B5EF4-FFF2-40B4-BE49-F238E27FC236}">
                      <a16:creationId xmlns:a16="http://schemas.microsoft.com/office/drawing/2014/main" id="{7EF59135-64BB-CBD6-A892-DDE9C52CD4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01" y="600"/>
                  <a:ext cx="832" cy="879"/>
                </a:xfrm>
                <a:custGeom>
                  <a:avLst/>
                  <a:gdLst>
                    <a:gd name="G0" fmla="+- 1331 0 0"/>
                    <a:gd name="G1" fmla="+- 21600 0 1331"/>
                    <a:gd name="G2" fmla="+- 21600 0 1331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331" y="10800"/>
                      </a:moveTo>
                      <a:cubicBezTo>
                        <a:pt x="1331" y="16030"/>
                        <a:pt x="5570" y="20269"/>
                        <a:pt x="10800" y="20269"/>
                      </a:cubicBezTo>
                      <a:cubicBezTo>
                        <a:pt x="16030" y="20269"/>
                        <a:pt x="20269" y="16030"/>
                        <a:pt x="20269" y="10800"/>
                      </a:cubicBezTo>
                      <a:cubicBezTo>
                        <a:pt x="20269" y="5570"/>
                        <a:pt x="16030" y="1331"/>
                        <a:pt x="10800" y="1331"/>
                      </a:cubicBezTo>
                      <a:cubicBezTo>
                        <a:pt x="5570" y="1331"/>
                        <a:pt x="1331" y="5570"/>
                        <a:pt x="1331" y="1080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D1CD93-AEB4-026F-2D43-037D3D5C96F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5" y="2023"/>
                  <a:ext cx="116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6AAE013-F37A-FC45-2791-473CBB1C1F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09" y="2152"/>
                  <a:ext cx="115" cy="283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23DAF82-A724-90C0-705F-D4D79FB46C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291" y="2414"/>
                  <a:ext cx="116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BFCF9ED-9B65-F500-637B-05F2CD8870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427" y="2532"/>
                  <a:ext cx="115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49831A4-DE60-CB73-B038-C862CF7FA59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77" y="2547"/>
                  <a:ext cx="116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88E7764-1FF1-3D4F-6B1B-198F5049A6E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89" y="877"/>
                  <a:ext cx="70" cy="7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79EBF5A5-6EF2-CEFA-2F7D-68A090D2B1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08" y="877"/>
                  <a:ext cx="70" cy="7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0BD25D85-13D6-14ED-D906-81712D2567B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04" y="3163"/>
                  <a:ext cx="535" cy="557"/>
                </a:xfrm>
                <a:custGeom>
                  <a:avLst/>
                  <a:gdLst>
                    <a:gd name="T0" fmla="*/ 639 w 1071"/>
                    <a:gd name="T1" fmla="*/ 21 h 1054"/>
                    <a:gd name="T2" fmla="*/ 789 w 1071"/>
                    <a:gd name="T3" fmla="*/ 144 h 1054"/>
                    <a:gd name="T4" fmla="*/ 935 w 1071"/>
                    <a:gd name="T5" fmla="*/ 373 h 1054"/>
                    <a:gd name="T6" fmla="*/ 1044 w 1071"/>
                    <a:gd name="T7" fmla="*/ 583 h 1054"/>
                    <a:gd name="T8" fmla="*/ 1059 w 1071"/>
                    <a:gd name="T9" fmla="*/ 812 h 1054"/>
                    <a:gd name="T10" fmla="*/ 972 w 1071"/>
                    <a:gd name="T11" fmla="*/ 942 h 1054"/>
                    <a:gd name="T12" fmla="*/ 882 w 1071"/>
                    <a:gd name="T13" fmla="*/ 990 h 1054"/>
                    <a:gd name="T14" fmla="*/ 778 w 1071"/>
                    <a:gd name="T15" fmla="*/ 954 h 1054"/>
                    <a:gd name="T16" fmla="*/ 738 w 1071"/>
                    <a:gd name="T17" fmla="*/ 927 h 1054"/>
                    <a:gd name="T18" fmla="*/ 723 w 1071"/>
                    <a:gd name="T19" fmla="*/ 900 h 1054"/>
                    <a:gd name="T20" fmla="*/ 714 w 1071"/>
                    <a:gd name="T21" fmla="*/ 936 h 1054"/>
                    <a:gd name="T22" fmla="*/ 657 w 1071"/>
                    <a:gd name="T23" fmla="*/ 996 h 1054"/>
                    <a:gd name="T24" fmla="*/ 588 w 1071"/>
                    <a:gd name="T25" fmla="*/ 1047 h 1054"/>
                    <a:gd name="T26" fmla="*/ 471 w 1071"/>
                    <a:gd name="T27" fmla="*/ 1035 h 1054"/>
                    <a:gd name="T28" fmla="*/ 387 w 1071"/>
                    <a:gd name="T29" fmla="*/ 984 h 1054"/>
                    <a:gd name="T30" fmla="*/ 360 w 1071"/>
                    <a:gd name="T31" fmla="*/ 897 h 1054"/>
                    <a:gd name="T32" fmla="*/ 321 w 1071"/>
                    <a:gd name="T33" fmla="*/ 951 h 1054"/>
                    <a:gd name="T34" fmla="*/ 233 w 1071"/>
                    <a:gd name="T35" fmla="*/ 999 h 1054"/>
                    <a:gd name="T36" fmla="*/ 138 w 1071"/>
                    <a:gd name="T37" fmla="*/ 996 h 1054"/>
                    <a:gd name="T38" fmla="*/ 59 w 1071"/>
                    <a:gd name="T39" fmla="*/ 943 h 1054"/>
                    <a:gd name="T40" fmla="*/ 3 w 1071"/>
                    <a:gd name="T41" fmla="*/ 738 h 1054"/>
                    <a:gd name="T42" fmla="*/ 75 w 1071"/>
                    <a:gd name="T43" fmla="*/ 465 h 1054"/>
                    <a:gd name="T44" fmla="*/ 230 w 1071"/>
                    <a:gd name="T45" fmla="*/ 148 h 1054"/>
                    <a:gd name="T46" fmla="*/ 441 w 1071"/>
                    <a:gd name="T47" fmla="*/ 21 h 1054"/>
                    <a:gd name="T48" fmla="*/ 639 w 1071"/>
                    <a:gd name="T49" fmla="*/ 21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71" h="1054">
                      <a:moveTo>
                        <a:pt x="639" y="21"/>
                      </a:moveTo>
                      <a:cubicBezTo>
                        <a:pt x="697" y="41"/>
                        <a:pt x="740" y="85"/>
                        <a:pt x="789" y="144"/>
                      </a:cubicBezTo>
                      <a:cubicBezTo>
                        <a:pt x="838" y="203"/>
                        <a:pt x="893" y="300"/>
                        <a:pt x="935" y="373"/>
                      </a:cubicBezTo>
                      <a:cubicBezTo>
                        <a:pt x="977" y="446"/>
                        <a:pt x="1023" y="510"/>
                        <a:pt x="1044" y="583"/>
                      </a:cubicBezTo>
                      <a:cubicBezTo>
                        <a:pt x="1065" y="656"/>
                        <a:pt x="1071" y="752"/>
                        <a:pt x="1059" y="812"/>
                      </a:cubicBezTo>
                      <a:cubicBezTo>
                        <a:pt x="1047" y="872"/>
                        <a:pt x="1001" y="912"/>
                        <a:pt x="972" y="942"/>
                      </a:cubicBezTo>
                      <a:cubicBezTo>
                        <a:pt x="943" y="972"/>
                        <a:pt x="914" y="988"/>
                        <a:pt x="882" y="990"/>
                      </a:cubicBezTo>
                      <a:cubicBezTo>
                        <a:pt x="850" y="992"/>
                        <a:pt x="802" y="964"/>
                        <a:pt x="778" y="954"/>
                      </a:cubicBezTo>
                      <a:cubicBezTo>
                        <a:pt x="754" y="944"/>
                        <a:pt x="747" y="936"/>
                        <a:pt x="738" y="927"/>
                      </a:cubicBezTo>
                      <a:cubicBezTo>
                        <a:pt x="729" y="918"/>
                        <a:pt x="727" y="899"/>
                        <a:pt x="723" y="900"/>
                      </a:cubicBezTo>
                      <a:cubicBezTo>
                        <a:pt x="719" y="901"/>
                        <a:pt x="725" y="920"/>
                        <a:pt x="714" y="936"/>
                      </a:cubicBezTo>
                      <a:cubicBezTo>
                        <a:pt x="703" y="952"/>
                        <a:pt x="678" y="978"/>
                        <a:pt x="657" y="996"/>
                      </a:cubicBezTo>
                      <a:cubicBezTo>
                        <a:pt x="636" y="1014"/>
                        <a:pt x="619" y="1040"/>
                        <a:pt x="588" y="1047"/>
                      </a:cubicBezTo>
                      <a:cubicBezTo>
                        <a:pt x="557" y="1054"/>
                        <a:pt x="504" y="1045"/>
                        <a:pt x="471" y="1035"/>
                      </a:cubicBezTo>
                      <a:cubicBezTo>
                        <a:pt x="438" y="1025"/>
                        <a:pt x="406" y="1007"/>
                        <a:pt x="387" y="984"/>
                      </a:cubicBezTo>
                      <a:cubicBezTo>
                        <a:pt x="368" y="961"/>
                        <a:pt x="371" y="902"/>
                        <a:pt x="360" y="897"/>
                      </a:cubicBezTo>
                      <a:cubicBezTo>
                        <a:pt x="349" y="892"/>
                        <a:pt x="342" y="934"/>
                        <a:pt x="321" y="951"/>
                      </a:cubicBezTo>
                      <a:cubicBezTo>
                        <a:pt x="300" y="968"/>
                        <a:pt x="263" y="992"/>
                        <a:pt x="233" y="999"/>
                      </a:cubicBezTo>
                      <a:cubicBezTo>
                        <a:pt x="203" y="1006"/>
                        <a:pt x="167" y="1005"/>
                        <a:pt x="138" y="996"/>
                      </a:cubicBezTo>
                      <a:cubicBezTo>
                        <a:pt x="109" y="987"/>
                        <a:pt x="81" y="986"/>
                        <a:pt x="59" y="943"/>
                      </a:cubicBezTo>
                      <a:cubicBezTo>
                        <a:pt x="37" y="900"/>
                        <a:pt x="0" y="818"/>
                        <a:pt x="3" y="738"/>
                      </a:cubicBezTo>
                      <a:cubicBezTo>
                        <a:pt x="6" y="658"/>
                        <a:pt x="37" y="563"/>
                        <a:pt x="75" y="465"/>
                      </a:cubicBezTo>
                      <a:cubicBezTo>
                        <a:pt x="113" y="367"/>
                        <a:pt x="169" y="222"/>
                        <a:pt x="230" y="148"/>
                      </a:cubicBezTo>
                      <a:cubicBezTo>
                        <a:pt x="291" y="74"/>
                        <a:pt x="373" y="42"/>
                        <a:pt x="441" y="21"/>
                      </a:cubicBezTo>
                      <a:cubicBezTo>
                        <a:pt x="509" y="0"/>
                        <a:pt x="581" y="1"/>
                        <a:pt x="639" y="2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922868DC-1086-16FC-A26F-9A41214019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1111" y="3162"/>
                  <a:ext cx="535" cy="556"/>
                </a:xfrm>
                <a:custGeom>
                  <a:avLst/>
                  <a:gdLst>
                    <a:gd name="T0" fmla="*/ 639 w 1071"/>
                    <a:gd name="T1" fmla="*/ 21 h 1054"/>
                    <a:gd name="T2" fmla="*/ 789 w 1071"/>
                    <a:gd name="T3" fmla="*/ 144 h 1054"/>
                    <a:gd name="T4" fmla="*/ 935 w 1071"/>
                    <a:gd name="T5" fmla="*/ 373 h 1054"/>
                    <a:gd name="T6" fmla="*/ 1044 w 1071"/>
                    <a:gd name="T7" fmla="*/ 583 h 1054"/>
                    <a:gd name="T8" fmla="*/ 1059 w 1071"/>
                    <a:gd name="T9" fmla="*/ 812 h 1054"/>
                    <a:gd name="T10" fmla="*/ 972 w 1071"/>
                    <a:gd name="T11" fmla="*/ 942 h 1054"/>
                    <a:gd name="T12" fmla="*/ 882 w 1071"/>
                    <a:gd name="T13" fmla="*/ 990 h 1054"/>
                    <a:gd name="T14" fmla="*/ 778 w 1071"/>
                    <a:gd name="T15" fmla="*/ 954 h 1054"/>
                    <a:gd name="T16" fmla="*/ 738 w 1071"/>
                    <a:gd name="T17" fmla="*/ 927 h 1054"/>
                    <a:gd name="T18" fmla="*/ 723 w 1071"/>
                    <a:gd name="T19" fmla="*/ 900 h 1054"/>
                    <a:gd name="T20" fmla="*/ 714 w 1071"/>
                    <a:gd name="T21" fmla="*/ 936 h 1054"/>
                    <a:gd name="T22" fmla="*/ 657 w 1071"/>
                    <a:gd name="T23" fmla="*/ 996 h 1054"/>
                    <a:gd name="T24" fmla="*/ 588 w 1071"/>
                    <a:gd name="T25" fmla="*/ 1047 h 1054"/>
                    <a:gd name="T26" fmla="*/ 471 w 1071"/>
                    <a:gd name="T27" fmla="*/ 1035 h 1054"/>
                    <a:gd name="T28" fmla="*/ 387 w 1071"/>
                    <a:gd name="T29" fmla="*/ 984 h 1054"/>
                    <a:gd name="T30" fmla="*/ 360 w 1071"/>
                    <a:gd name="T31" fmla="*/ 897 h 1054"/>
                    <a:gd name="T32" fmla="*/ 321 w 1071"/>
                    <a:gd name="T33" fmla="*/ 951 h 1054"/>
                    <a:gd name="T34" fmla="*/ 233 w 1071"/>
                    <a:gd name="T35" fmla="*/ 999 h 1054"/>
                    <a:gd name="T36" fmla="*/ 138 w 1071"/>
                    <a:gd name="T37" fmla="*/ 996 h 1054"/>
                    <a:gd name="T38" fmla="*/ 59 w 1071"/>
                    <a:gd name="T39" fmla="*/ 943 h 1054"/>
                    <a:gd name="T40" fmla="*/ 3 w 1071"/>
                    <a:gd name="T41" fmla="*/ 738 h 1054"/>
                    <a:gd name="T42" fmla="*/ 75 w 1071"/>
                    <a:gd name="T43" fmla="*/ 465 h 1054"/>
                    <a:gd name="T44" fmla="*/ 230 w 1071"/>
                    <a:gd name="T45" fmla="*/ 148 h 1054"/>
                    <a:gd name="T46" fmla="*/ 441 w 1071"/>
                    <a:gd name="T47" fmla="*/ 21 h 1054"/>
                    <a:gd name="T48" fmla="*/ 639 w 1071"/>
                    <a:gd name="T49" fmla="*/ 21 h 10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71" h="1054">
                      <a:moveTo>
                        <a:pt x="639" y="21"/>
                      </a:moveTo>
                      <a:cubicBezTo>
                        <a:pt x="697" y="41"/>
                        <a:pt x="740" y="85"/>
                        <a:pt x="789" y="144"/>
                      </a:cubicBezTo>
                      <a:cubicBezTo>
                        <a:pt x="838" y="203"/>
                        <a:pt x="893" y="300"/>
                        <a:pt x="935" y="373"/>
                      </a:cubicBezTo>
                      <a:cubicBezTo>
                        <a:pt x="977" y="446"/>
                        <a:pt x="1023" y="510"/>
                        <a:pt x="1044" y="583"/>
                      </a:cubicBezTo>
                      <a:cubicBezTo>
                        <a:pt x="1065" y="656"/>
                        <a:pt x="1071" y="752"/>
                        <a:pt x="1059" y="812"/>
                      </a:cubicBezTo>
                      <a:cubicBezTo>
                        <a:pt x="1047" y="872"/>
                        <a:pt x="1001" y="912"/>
                        <a:pt x="972" y="942"/>
                      </a:cubicBezTo>
                      <a:cubicBezTo>
                        <a:pt x="943" y="972"/>
                        <a:pt x="914" y="988"/>
                        <a:pt x="882" y="990"/>
                      </a:cubicBezTo>
                      <a:cubicBezTo>
                        <a:pt x="850" y="992"/>
                        <a:pt x="802" y="964"/>
                        <a:pt x="778" y="954"/>
                      </a:cubicBezTo>
                      <a:cubicBezTo>
                        <a:pt x="754" y="944"/>
                        <a:pt x="747" y="936"/>
                        <a:pt x="738" y="927"/>
                      </a:cubicBezTo>
                      <a:cubicBezTo>
                        <a:pt x="729" y="918"/>
                        <a:pt x="727" y="899"/>
                        <a:pt x="723" y="900"/>
                      </a:cubicBezTo>
                      <a:cubicBezTo>
                        <a:pt x="719" y="901"/>
                        <a:pt x="725" y="920"/>
                        <a:pt x="714" y="936"/>
                      </a:cubicBezTo>
                      <a:cubicBezTo>
                        <a:pt x="703" y="952"/>
                        <a:pt x="678" y="978"/>
                        <a:pt x="657" y="996"/>
                      </a:cubicBezTo>
                      <a:cubicBezTo>
                        <a:pt x="636" y="1014"/>
                        <a:pt x="619" y="1040"/>
                        <a:pt x="588" y="1047"/>
                      </a:cubicBezTo>
                      <a:cubicBezTo>
                        <a:pt x="557" y="1054"/>
                        <a:pt x="504" y="1045"/>
                        <a:pt x="471" y="1035"/>
                      </a:cubicBezTo>
                      <a:cubicBezTo>
                        <a:pt x="438" y="1025"/>
                        <a:pt x="406" y="1007"/>
                        <a:pt x="387" y="984"/>
                      </a:cubicBezTo>
                      <a:cubicBezTo>
                        <a:pt x="368" y="961"/>
                        <a:pt x="371" y="902"/>
                        <a:pt x="360" y="897"/>
                      </a:cubicBezTo>
                      <a:cubicBezTo>
                        <a:pt x="349" y="892"/>
                        <a:pt x="342" y="934"/>
                        <a:pt x="321" y="951"/>
                      </a:cubicBezTo>
                      <a:cubicBezTo>
                        <a:pt x="300" y="968"/>
                        <a:pt x="263" y="992"/>
                        <a:pt x="233" y="999"/>
                      </a:cubicBezTo>
                      <a:cubicBezTo>
                        <a:pt x="203" y="1006"/>
                        <a:pt x="167" y="1005"/>
                        <a:pt x="138" y="996"/>
                      </a:cubicBezTo>
                      <a:cubicBezTo>
                        <a:pt x="109" y="987"/>
                        <a:pt x="81" y="986"/>
                        <a:pt x="59" y="943"/>
                      </a:cubicBezTo>
                      <a:cubicBezTo>
                        <a:pt x="37" y="900"/>
                        <a:pt x="0" y="818"/>
                        <a:pt x="3" y="738"/>
                      </a:cubicBezTo>
                      <a:cubicBezTo>
                        <a:pt x="6" y="658"/>
                        <a:pt x="37" y="563"/>
                        <a:pt x="75" y="465"/>
                      </a:cubicBezTo>
                      <a:cubicBezTo>
                        <a:pt x="113" y="367"/>
                        <a:pt x="169" y="222"/>
                        <a:pt x="230" y="148"/>
                      </a:cubicBezTo>
                      <a:cubicBezTo>
                        <a:pt x="291" y="74"/>
                        <a:pt x="373" y="42"/>
                        <a:pt x="441" y="21"/>
                      </a:cubicBezTo>
                      <a:cubicBezTo>
                        <a:pt x="509" y="0"/>
                        <a:pt x="581" y="1"/>
                        <a:pt x="639" y="2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02196CA-9571-B395-55BF-81A55E5F357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69" y="2146"/>
                  <a:ext cx="115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386FAE7-E7F6-B4E7-2A51-B96DB659D3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958" y="2438"/>
                  <a:ext cx="115" cy="28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</p:grpSp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FC4A2DDA-5353-2E18-FB5D-3CC55F61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40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FE64B-E053-BF93-859C-846B6D747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503670"/>
            <a:ext cx="12192000" cy="354330"/>
          </a:xfrm>
          <a:prstGeom prst="rect">
            <a:avLst/>
          </a:prstGeom>
          <a:solidFill>
            <a:srgbClr val="F8F7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SMILERS Owls">
            <a:extLst>
              <a:ext uri="{FF2B5EF4-FFF2-40B4-BE49-F238E27FC236}">
                <a16:creationId xmlns:a16="http://schemas.microsoft.com/office/drawing/2014/main" id="{51CACF18-737C-42EF-3D72-2BABECD3A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052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A9BB94-37C5-60E2-1186-CD86505DF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73658"/>
            <a:ext cx="1177290" cy="2484341"/>
          </a:xfrm>
          <a:prstGeom prst="rect">
            <a:avLst/>
          </a:prstGeom>
          <a:solidFill>
            <a:srgbClr val="F8F7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04514-D723-57A0-5892-89D581EB60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94690" y="0"/>
            <a:ext cx="774954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Ways to Wellbeing.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A4FF6B1-B7BE-532E-A70B-D683DA51CB71}"/>
              </a:ext>
            </a:extLst>
          </p:cNvPr>
          <p:cNvSpPr txBox="1"/>
          <p:nvPr/>
        </p:nvSpPr>
        <p:spPr>
          <a:xfrm>
            <a:off x="0" y="4072622"/>
            <a:ext cx="121920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b="1" i="0" u="none" strike="noStrike" cap="all" dirty="0">
                <a:solidFill>
                  <a:srgbClr val="45A84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i="0" u="none" strike="noStrike" cap="all" dirty="0">
                <a:solidFill>
                  <a:srgbClr val="45A84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Stay Connected</a:t>
            </a:r>
            <a:r>
              <a:rPr lang="en-GB" sz="2000" b="1" i="0" u="none" strike="noStrike" cap="small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  </a:t>
            </a:r>
            <a:r>
              <a:rPr lang="en-GB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Having healthy relationships with people, pets and nature to help you to feel happy.</a:t>
            </a:r>
          </a:p>
          <a:p>
            <a:r>
              <a:rPr lang="en-GB" sz="5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i="0" u="none" strike="noStrike" cap="all" dirty="0">
                <a:solidFill>
                  <a:srgbClr val="4B459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Move</a:t>
            </a:r>
            <a:r>
              <a:rPr lang="en-GB" sz="2000" b="1" i="0" u="none" strike="noStrike" cap="all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  </a:t>
            </a:r>
            <a:r>
              <a:rPr lang="en-GB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Being active releases chemicals in your brain which boosts your mood and makes you feel good.</a:t>
            </a:r>
          </a:p>
          <a:p>
            <a:r>
              <a:rPr lang="en-GB" sz="5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i="0" u="none" strike="noStrike" cap="all" dirty="0">
                <a:solidFill>
                  <a:srgbClr val="14BBE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Interest.  </a:t>
            </a:r>
            <a:r>
              <a:rPr lang="en-GB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Having special interests and learning something new to help keep your brain busy. </a:t>
            </a:r>
          </a:p>
          <a:p>
            <a:r>
              <a:rPr lang="en-GB" sz="5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i="0" u="none" strike="noStrike" cap="all" dirty="0">
                <a:solidFill>
                  <a:srgbClr val="EC1D27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Look.  </a:t>
            </a:r>
            <a:r>
              <a:rPr lang="en-GB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Using your senses to notice what is around you to keep you in the moment.</a:t>
            </a:r>
            <a:r>
              <a:rPr lang="en-GB" sz="2000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5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</a:t>
            </a:r>
            <a:endParaRPr lang="en-GB" sz="500" b="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GB" sz="2000" b="1" i="0" u="none" strike="noStrike" cap="all" dirty="0">
                <a:solidFill>
                  <a:srgbClr val="F5832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Eat well.  </a:t>
            </a:r>
            <a:r>
              <a:rPr lang="en-GB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Eating a balanced diet to make you feel good and help you stay healthy and strong. </a:t>
            </a:r>
          </a:p>
          <a:p>
            <a:r>
              <a:rPr lang="en-GB" sz="5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en-GB" sz="500" b="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GB" sz="2000" b="1" i="0" u="none" strike="noStrike" cap="all" dirty="0">
                <a:solidFill>
                  <a:srgbClr val="0C76B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Rest.  </a:t>
            </a:r>
            <a:r>
              <a:rPr lang="en-GB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Getting a good night’s sleep to improve your memory, mood and mental health. </a:t>
            </a:r>
          </a:p>
          <a:p>
            <a:r>
              <a:rPr lang="en-GB" sz="5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en-GB" sz="500" b="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GB" sz="2000" b="1" i="0" u="none" strike="noStrike" cap="all" dirty="0">
                <a:solidFill>
                  <a:srgbClr val="6A58A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Support.  </a:t>
            </a:r>
            <a:r>
              <a:rPr lang="en-GB" b="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Supporting others to make us feel positive and to make them happy too! 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F479B-5A67-D6C6-609A-7F4E780B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2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A20E9F-B23D-DAC0-7FAE-3C8FE6F2BA6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Ways to make</a:t>
            </a:r>
            <a:r>
              <a:rPr lang="en-GB" baseline="0" dirty="0"/>
              <a:t> your journey</a:t>
            </a:r>
            <a:endParaRPr lang="en-GB" dirty="0"/>
          </a:p>
        </p:txBody>
      </p:sp>
      <p:pic>
        <p:nvPicPr>
          <p:cNvPr id="3" name="Picture 2" descr="The Travel Smart Shield surrounded by books and a rainbow.">
            <a:extLst>
              <a:ext uri="{FF2B5EF4-FFF2-40B4-BE49-F238E27FC236}">
                <a16:creationId xmlns:a16="http://schemas.microsoft.com/office/drawing/2014/main" id="{31C48A4F-E5FB-D65B-19E4-9E70A66A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69"/>
            <a:ext cx="12191999" cy="6969901"/>
          </a:xfrm>
          <a:prstGeom prst="rect">
            <a:avLst/>
          </a:prstGeom>
          <a:solidFill>
            <a:srgbClr val="84D4F5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5CBA78-8A83-AB05-52A2-B8403AB4E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560070"/>
          </a:xfrm>
          <a:prstGeom prst="rect">
            <a:avLst/>
          </a:prstGeom>
          <a:solidFill>
            <a:srgbClr val="84D4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87814-6157-120B-9EB2-E4EAD4BC8231}"/>
              </a:ext>
            </a:extLst>
          </p:cNvPr>
          <p:cNvSpPr txBox="1"/>
          <p:nvPr/>
        </p:nvSpPr>
        <p:spPr>
          <a:xfrm rot="902059">
            <a:off x="1435485" y="5188076"/>
            <a:ext cx="163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EAE48"/>
                </a:solidFill>
                <a:latin typeface="Arial Rounded MT Bold" panose="020F0704030504030204" pitchFamily="34" charset="0"/>
              </a:rPr>
              <a:t>WHEEL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DBC86-DA60-69EB-FCCB-00118056CA01}"/>
              </a:ext>
            </a:extLst>
          </p:cNvPr>
          <p:cNvSpPr txBox="1"/>
          <p:nvPr/>
        </p:nvSpPr>
        <p:spPr>
          <a:xfrm rot="274442">
            <a:off x="1761043" y="4742267"/>
            <a:ext cx="143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WALK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94281-4B2E-27C0-5358-3C9B0DF9E1F9}"/>
              </a:ext>
            </a:extLst>
          </p:cNvPr>
          <p:cNvSpPr txBox="1"/>
          <p:nvPr/>
        </p:nvSpPr>
        <p:spPr>
          <a:xfrm rot="995596">
            <a:off x="1355927" y="5627570"/>
            <a:ext cx="163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CB43C"/>
                </a:solidFill>
                <a:latin typeface="Arial Rounded MT Bold" panose="020F0704030504030204" pitchFamily="34" charset="0"/>
              </a:rPr>
              <a:t>SCOOT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59B2F-C7E1-5B91-7F9B-868E25E4E4D0}"/>
              </a:ext>
            </a:extLst>
          </p:cNvPr>
          <p:cNvSpPr txBox="1"/>
          <p:nvPr/>
        </p:nvSpPr>
        <p:spPr>
          <a:xfrm rot="1014956">
            <a:off x="1280486" y="6067125"/>
            <a:ext cx="163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557D0-3BEE-FF82-3579-726F94AAA1C8}"/>
              </a:ext>
            </a:extLst>
          </p:cNvPr>
          <p:cNvSpPr txBox="1"/>
          <p:nvPr/>
        </p:nvSpPr>
        <p:spPr>
          <a:xfrm rot="21288123">
            <a:off x="9322667" y="4722756"/>
            <a:ext cx="143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6FBD3-EA56-336E-437E-7CCFFA3DDE62}"/>
              </a:ext>
            </a:extLst>
          </p:cNvPr>
          <p:cNvSpPr txBox="1"/>
          <p:nvPr/>
        </p:nvSpPr>
        <p:spPr>
          <a:xfrm rot="20743826">
            <a:off x="9289882" y="5116673"/>
            <a:ext cx="2422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25408F"/>
                </a:solidFill>
                <a:latin typeface="Arial Rounded MT Bold" panose="020F0704030504030204" pitchFamily="34" charset="0"/>
              </a:rPr>
              <a:t>CARSHARE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8FF0E-9E31-6640-D26B-E0478F81A15A}"/>
              </a:ext>
            </a:extLst>
          </p:cNvPr>
          <p:cNvSpPr txBox="1"/>
          <p:nvPr/>
        </p:nvSpPr>
        <p:spPr>
          <a:xfrm rot="20680859">
            <a:off x="9332497" y="5579646"/>
            <a:ext cx="21391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PARK  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214794-82EE-6E44-8F24-3E1132CB113B}"/>
              </a:ext>
            </a:extLst>
          </p:cNvPr>
          <p:cNvSpPr txBox="1"/>
          <p:nvPr/>
        </p:nvSpPr>
        <p:spPr>
          <a:xfrm rot="20680859">
            <a:off x="9222410" y="6051305"/>
            <a:ext cx="21391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STRIDE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8B264-1B53-6DE1-1FF7-DFB43328212E}"/>
              </a:ext>
            </a:extLst>
          </p:cNvPr>
          <p:cNvSpPr txBox="1"/>
          <p:nvPr/>
        </p:nvSpPr>
        <p:spPr>
          <a:xfrm>
            <a:off x="2288950" y="43854"/>
            <a:ext cx="7749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Ways to make your journey.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231106-FA4D-D483-3597-1CEE7592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D188B-7506-EC60-8FF1-AAEDBA1A08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Share stories about friendship</a:t>
            </a:r>
          </a:p>
        </p:txBody>
      </p:sp>
      <p:pic>
        <p:nvPicPr>
          <p:cNvPr id="3" name="Picture 2" descr="A cartoon image with characters from the wizard of oz performing various methods of transport, such as walking, using a scooter and waiting for a bus.">
            <a:extLst>
              <a:ext uri="{FF2B5EF4-FFF2-40B4-BE49-F238E27FC236}">
                <a16:creationId xmlns:a16="http://schemas.microsoft.com/office/drawing/2014/main" id="{7272708F-A314-9336-01BC-E6ADD768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74" y="0"/>
            <a:ext cx="12257348" cy="7040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3BA29D-330A-E347-0289-E65D869B20AF}"/>
              </a:ext>
            </a:extLst>
          </p:cNvPr>
          <p:cNvSpPr txBox="1"/>
          <p:nvPr/>
        </p:nvSpPr>
        <p:spPr>
          <a:xfrm>
            <a:off x="445770" y="439136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F8D37"/>
                </a:solidFill>
                <a:latin typeface="Arial Rounded MT Bold" panose="020F0704030504030204" pitchFamily="34" charset="0"/>
              </a:rPr>
              <a:t>Share stories about friendship on Stayed Connected Monday.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BEA2FB-0ECA-9FFE-BDF6-88DF69C5C3EF}"/>
              </a:ext>
            </a:extLst>
          </p:cNvPr>
          <p:cNvSpPr txBox="1"/>
          <p:nvPr/>
        </p:nvSpPr>
        <p:spPr>
          <a:xfrm>
            <a:off x="2989059" y="2247794"/>
            <a:ext cx="38059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i="0" u="none" strike="noStrike" baseline="0" dirty="0">
                <a:latin typeface="Arial Rounded MT Bold" panose="020F0704030504030204" pitchFamily="34" charset="0"/>
              </a:rPr>
              <a:t>Travelling to school </a:t>
            </a:r>
          </a:p>
          <a:p>
            <a:pPr algn="ctr"/>
            <a:r>
              <a:rPr lang="en-GB" sz="1800" b="0" i="0" u="none" strike="noStrike" baseline="0" dirty="0">
                <a:latin typeface="Arial Rounded MT Bold" panose="020F0704030504030204" pitchFamily="34" charset="0"/>
              </a:rPr>
              <a:t>together by </a:t>
            </a:r>
          </a:p>
          <a:p>
            <a:pPr algn="ctr"/>
            <a:r>
              <a:rPr lang="en-GB" sz="1800" b="1" i="0" u="none" strike="noStrike" baseline="0" dirty="0">
                <a:latin typeface="Arial Rounded MT Bold" panose="020F0704030504030204" pitchFamily="34" charset="0"/>
              </a:rPr>
              <a:t>walking, wheeling, cycling, scooting, car sharing </a:t>
            </a:r>
            <a:r>
              <a:rPr lang="en-GB" sz="1800" b="0" i="0" u="none" strike="noStrike" baseline="0" dirty="0">
                <a:latin typeface="Arial Rounded MT Bold" panose="020F0704030504030204" pitchFamily="34" charset="0"/>
              </a:rPr>
              <a:t>or </a:t>
            </a:r>
            <a:r>
              <a:rPr lang="en-GB" sz="1800" b="1" i="0" u="none" strike="noStrike" baseline="0" dirty="0">
                <a:latin typeface="Arial Rounded MT Bold" panose="020F0704030504030204" pitchFamily="34" charset="0"/>
              </a:rPr>
              <a:t>catching the bus </a:t>
            </a:r>
          </a:p>
          <a:p>
            <a:pPr algn="ctr"/>
            <a:r>
              <a:rPr lang="en-GB" sz="1800" b="0" i="0" u="none" strike="noStrike" baseline="0" dirty="0">
                <a:latin typeface="Arial Rounded MT Bold" panose="020F0704030504030204" pitchFamily="34" charset="0"/>
              </a:rPr>
              <a:t>are great ways to connect with others!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88A2F-C4CE-461D-9E3E-199081BC2FE0}"/>
              </a:ext>
            </a:extLst>
          </p:cNvPr>
          <p:cNvSpPr txBox="1"/>
          <p:nvPr/>
        </p:nvSpPr>
        <p:spPr>
          <a:xfrm>
            <a:off x="3575319" y="4807035"/>
            <a:ext cx="3426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Rounded MT Bold" panose="020F0704030504030204" pitchFamily="34" charset="0"/>
              </a:rPr>
              <a:t>Who you see along the way?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Which story are you</a:t>
            </a:r>
          </a:p>
          <a:p>
            <a:pPr algn="ctr"/>
            <a:r>
              <a:rPr lang="en-GB" dirty="0">
                <a:latin typeface="Arial Rounded MT Bold" panose="020F0704030504030204" pitchFamily="34" charset="0"/>
              </a:rPr>
              <a:t>going to share with them?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8289D9-24E8-B549-DBBE-C7048901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5716" y="6615191"/>
            <a:ext cx="1224489" cy="242809"/>
          </a:xfrm>
          <a:prstGeom prst="ellipse">
            <a:avLst/>
          </a:prstGeom>
          <a:solidFill>
            <a:srgbClr val="66B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 descr="walter the wellbeing owl">
            <a:extLst>
              <a:ext uri="{FF2B5EF4-FFF2-40B4-BE49-F238E27FC236}">
                <a16:creationId xmlns:a16="http://schemas.microsoft.com/office/drawing/2014/main" id="{C4FCDDB8-1EF1-43F4-9123-E2AEF9FE20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85070" y="5567949"/>
            <a:ext cx="1184790" cy="1188844"/>
            <a:chOff x="4246" y="8754"/>
            <a:chExt cx="3380" cy="372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9ABD335-AB8B-4415-96BA-B3A875B542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95" y="8882"/>
              <a:ext cx="812" cy="727"/>
            </a:xfrm>
            <a:custGeom>
              <a:avLst/>
              <a:gdLst>
                <a:gd name="T0" fmla="*/ 736 w 812"/>
                <a:gd name="T1" fmla="*/ 97 h 727"/>
                <a:gd name="T2" fmla="*/ 511 w 812"/>
                <a:gd name="T3" fmla="*/ 45 h 727"/>
                <a:gd name="T4" fmla="*/ 286 w 812"/>
                <a:gd name="T5" fmla="*/ 11 h 727"/>
                <a:gd name="T6" fmla="*/ 80 w 812"/>
                <a:gd name="T7" fmla="*/ 4 h 727"/>
                <a:gd name="T8" fmla="*/ 9 w 812"/>
                <a:gd name="T9" fmla="*/ 34 h 727"/>
                <a:gd name="T10" fmla="*/ 28 w 812"/>
                <a:gd name="T11" fmla="*/ 165 h 727"/>
                <a:gd name="T12" fmla="*/ 155 w 812"/>
                <a:gd name="T13" fmla="*/ 506 h 727"/>
                <a:gd name="T14" fmla="*/ 286 w 812"/>
                <a:gd name="T15" fmla="*/ 724 h 727"/>
                <a:gd name="T16" fmla="*/ 453 w 812"/>
                <a:gd name="T17" fmla="*/ 525 h 727"/>
                <a:gd name="T18" fmla="*/ 761 w 812"/>
                <a:gd name="T19" fmla="*/ 180 h 727"/>
                <a:gd name="T20" fmla="*/ 761 w 812"/>
                <a:gd name="T21" fmla="*/ 109 h 727"/>
                <a:gd name="T22" fmla="*/ 736 w 812"/>
                <a:gd name="T23" fmla="*/ 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727">
                  <a:moveTo>
                    <a:pt x="736" y="97"/>
                  </a:moveTo>
                  <a:cubicBezTo>
                    <a:pt x="661" y="78"/>
                    <a:pt x="586" y="59"/>
                    <a:pt x="511" y="45"/>
                  </a:cubicBezTo>
                  <a:cubicBezTo>
                    <a:pt x="436" y="31"/>
                    <a:pt x="358" y="18"/>
                    <a:pt x="286" y="11"/>
                  </a:cubicBezTo>
                  <a:cubicBezTo>
                    <a:pt x="214" y="4"/>
                    <a:pt x="126" y="0"/>
                    <a:pt x="80" y="4"/>
                  </a:cubicBezTo>
                  <a:cubicBezTo>
                    <a:pt x="34" y="8"/>
                    <a:pt x="18" y="7"/>
                    <a:pt x="9" y="34"/>
                  </a:cubicBezTo>
                  <a:cubicBezTo>
                    <a:pt x="0" y="61"/>
                    <a:pt x="4" y="86"/>
                    <a:pt x="28" y="165"/>
                  </a:cubicBezTo>
                  <a:cubicBezTo>
                    <a:pt x="52" y="244"/>
                    <a:pt x="112" y="413"/>
                    <a:pt x="155" y="506"/>
                  </a:cubicBezTo>
                  <a:cubicBezTo>
                    <a:pt x="198" y="599"/>
                    <a:pt x="236" y="721"/>
                    <a:pt x="286" y="724"/>
                  </a:cubicBezTo>
                  <a:cubicBezTo>
                    <a:pt x="336" y="727"/>
                    <a:pt x="374" y="616"/>
                    <a:pt x="453" y="525"/>
                  </a:cubicBezTo>
                  <a:cubicBezTo>
                    <a:pt x="532" y="434"/>
                    <a:pt x="710" y="249"/>
                    <a:pt x="761" y="180"/>
                  </a:cubicBezTo>
                  <a:cubicBezTo>
                    <a:pt x="812" y="111"/>
                    <a:pt x="786" y="110"/>
                    <a:pt x="761" y="109"/>
                  </a:cubicBezTo>
                  <a:cubicBezTo>
                    <a:pt x="761" y="109"/>
                    <a:pt x="736" y="97"/>
                    <a:pt x="736" y="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F30C0FB-FCEC-419C-9F8C-B890A1D62018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498" y="8832"/>
              <a:ext cx="812" cy="727"/>
            </a:xfrm>
            <a:custGeom>
              <a:avLst/>
              <a:gdLst>
                <a:gd name="T0" fmla="*/ 736 w 812"/>
                <a:gd name="T1" fmla="*/ 97 h 727"/>
                <a:gd name="T2" fmla="*/ 511 w 812"/>
                <a:gd name="T3" fmla="*/ 45 h 727"/>
                <a:gd name="T4" fmla="*/ 286 w 812"/>
                <a:gd name="T5" fmla="*/ 11 h 727"/>
                <a:gd name="T6" fmla="*/ 80 w 812"/>
                <a:gd name="T7" fmla="*/ 4 h 727"/>
                <a:gd name="T8" fmla="*/ 9 w 812"/>
                <a:gd name="T9" fmla="*/ 34 h 727"/>
                <a:gd name="T10" fmla="*/ 28 w 812"/>
                <a:gd name="T11" fmla="*/ 165 h 727"/>
                <a:gd name="T12" fmla="*/ 155 w 812"/>
                <a:gd name="T13" fmla="*/ 506 h 727"/>
                <a:gd name="T14" fmla="*/ 286 w 812"/>
                <a:gd name="T15" fmla="*/ 724 h 727"/>
                <a:gd name="T16" fmla="*/ 453 w 812"/>
                <a:gd name="T17" fmla="*/ 525 h 727"/>
                <a:gd name="T18" fmla="*/ 761 w 812"/>
                <a:gd name="T19" fmla="*/ 180 h 727"/>
                <a:gd name="T20" fmla="*/ 761 w 812"/>
                <a:gd name="T21" fmla="*/ 109 h 727"/>
                <a:gd name="T22" fmla="*/ 736 w 812"/>
                <a:gd name="T23" fmla="*/ 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727">
                  <a:moveTo>
                    <a:pt x="736" y="97"/>
                  </a:moveTo>
                  <a:cubicBezTo>
                    <a:pt x="661" y="78"/>
                    <a:pt x="586" y="59"/>
                    <a:pt x="511" y="45"/>
                  </a:cubicBezTo>
                  <a:cubicBezTo>
                    <a:pt x="436" y="31"/>
                    <a:pt x="358" y="18"/>
                    <a:pt x="286" y="11"/>
                  </a:cubicBezTo>
                  <a:cubicBezTo>
                    <a:pt x="214" y="4"/>
                    <a:pt x="126" y="0"/>
                    <a:pt x="80" y="4"/>
                  </a:cubicBezTo>
                  <a:cubicBezTo>
                    <a:pt x="34" y="8"/>
                    <a:pt x="18" y="7"/>
                    <a:pt x="9" y="34"/>
                  </a:cubicBezTo>
                  <a:cubicBezTo>
                    <a:pt x="0" y="61"/>
                    <a:pt x="4" y="86"/>
                    <a:pt x="28" y="165"/>
                  </a:cubicBezTo>
                  <a:cubicBezTo>
                    <a:pt x="52" y="244"/>
                    <a:pt x="112" y="413"/>
                    <a:pt x="155" y="506"/>
                  </a:cubicBezTo>
                  <a:cubicBezTo>
                    <a:pt x="198" y="599"/>
                    <a:pt x="236" y="721"/>
                    <a:pt x="286" y="724"/>
                  </a:cubicBezTo>
                  <a:cubicBezTo>
                    <a:pt x="336" y="727"/>
                    <a:pt x="374" y="616"/>
                    <a:pt x="453" y="525"/>
                  </a:cubicBezTo>
                  <a:cubicBezTo>
                    <a:pt x="532" y="434"/>
                    <a:pt x="710" y="249"/>
                    <a:pt x="761" y="180"/>
                  </a:cubicBezTo>
                  <a:cubicBezTo>
                    <a:pt x="812" y="111"/>
                    <a:pt x="786" y="110"/>
                    <a:pt x="761" y="109"/>
                  </a:cubicBezTo>
                  <a:cubicBezTo>
                    <a:pt x="761" y="109"/>
                    <a:pt x="736" y="97"/>
                    <a:pt x="736" y="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37B6AD-33A7-439C-BBDB-93B763AD90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13" y="8754"/>
              <a:ext cx="2834" cy="344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716A4D3-C995-4599-875C-1360637062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6" y="10023"/>
              <a:ext cx="686" cy="1817"/>
            </a:xfrm>
            <a:custGeom>
              <a:avLst/>
              <a:gdLst>
                <a:gd name="T0" fmla="*/ 437 w 686"/>
                <a:gd name="T1" fmla="*/ 0 h 1817"/>
                <a:gd name="T2" fmla="*/ 527 w 686"/>
                <a:gd name="T3" fmla="*/ 244 h 1817"/>
                <a:gd name="T4" fmla="*/ 617 w 686"/>
                <a:gd name="T5" fmla="*/ 552 h 1817"/>
                <a:gd name="T6" fmla="*/ 676 w 686"/>
                <a:gd name="T7" fmla="*/ 923 h 1817"/>
                <a:gd name="T8" fmla="*/ 676 w 686"/>
                <a:gd name="T9" fmla="*/ 1238 h 1817"/>
                <a:gd name="T10" fmla="*/ 639 w 686"/>
                <a:gd name="T11" fmla="*/ 1430 h 1817"/>
                <a:gd name="T12" fmla="*/ 542 w 686"/>
                <a:gd name="T13" fmla="*/ 1673 h 1817"/>
                <a:gd name="T14" fmla="*/ 414 w 686"/>
                <a:gd name="T15" fmla="*/ 1815 h 1817"/>
                <a:gd name="T16" fmla="*/ 268 w 686"/>
                <a:gd name="T17" fmla="*/ 1658 h 1817"/>
                <a:gd name="T18" fmla="*/ 126 w 686"/>
                <a:gd name="T19" fmla="*/ 1430 h 1817"/>
                <a:gd name="T20" fmla="*/ 24 w 686"/>
                <a:gd name="T21" fmla="*/ 1172 h 1817"/>
                <a:gd name="T22" fmla="*/ 11 w 686"/>
                <a:gd name="T23" fmla="*/ 817 h 1817"/>
                <a:gd name="T24" fmla="*/ 92 w 686"/>
                <a:gd name="T25" fmla="*/ 506 h 1817"/>
                <a:gd name="T26" fmla="*/ 269 w 686"/>
                <a:gd name="T27" fmla="*/ 192 h 1817"/>
                <a:gd name="T28" fmla="*/ 437 w 686"/>
                <a:gd name="T29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6" h="1817">
                  <a:moveTo>
                    <a:pt x="437" y="0"/>
                  </a:moveTo>
                  <a:lnTo>
                    <a:pt x="527" y="244"/>
                  </a:lnTo>
                  <a:cubicBezTo>
                    <a:pt x="557" y="336"/>
                    <a:pt x="592" y="439"/>
                    <a:pt x="617" y="552"/>
                  </a:cubicBezTo>
                  <a:cubicBezTo>
                    <a:pt x="642" y="665"/>
                    <a:pt x="666" y="809"/>
                    <a:pt x="676" y="923"/>
                  </a:cubicBezTo>
                  <a:cubicBezTo>
                    <a:pt x="686" y="1037"/>
                    <a:pt x="682" y="1154"/>
                    <a:pt x="676" y="1238"/>
                  </a:cubicBezTo>
                  <a:cubicBezTo>
                    <a:pt x="670" y="1322"/>
                    <a:pt x="661" y="1358"/>
                    <a:pt x="639" y="1430"/>
                  </a:cubicBezTo>
                  <a:cubicBezTo>
                    <a:pt x="617" y="1502"/>
                    <a:pt x="579" y="1609"/>
                    <a:pt x="542" y="1673"/>
                  </a:cubicBezTo>
                  <a:cubicBezTo>
                    <a:pt x="505" y="1737"/>
                    <a:pt x="460" y="1817"/>
                    <a:pt x="414" y="1815"/>
                  </a:cubicBezTo>
                  <a:lnTo>
                    <a:pt x="268" y="1658"/>
                  </a:lnTo>
                  <a:cubicBezTo>
                    <a:pt x="220" y="1594"/>
                    <a:pt x="167" y="1511"/>
                    <a:pt x="126" y="1430"/>
                  </a:cubicBezTo>
                  <a:cubicBezTo>
                    <a:pt x="85" y="1349"/>
                    <a:pt x="43" y="1274"/>
                    <a:pt x="24" y="1172"/>
                  </a:cubicBezTo>
                  <a:cubicBezTo>
                    <a:pt x="5" y="1070"/>
                    <a:pt x="0" y="928"/>
                    <a:pt x="11" y="817"/>
                  </a:cubicBezTo>
                  <a:cubicBezTo>
                    <a:pt x="22" y="706"/>
                    <a:pt x="49" y="610"/>
                    <a:pt x="92" y="506"/>
                  </a:cubicBezTo>
                  <a:cubicBezTo>
                    <a:pt x="135" y="402"/>
                    <a:pt x="212" y="276"/>
                    <a:pt x="269" y="192"/>
                  </a:cubicBezTo>
                  <a:cubicBezTo>
                    <a:pt x="326" y="108"/>
                    <a:pt x="402" y="40"/>
                    <a:pt x="437" y="0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93F05CC-3243-400A-B72D-4A39584B24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38" y="9040"/>
              <a:ext cx="415" cy="569"/>
            </a:xfrm>
            <a:custGeom>
              <a:avLst/>
              <a:gdLst>
                <a:gd name="T0" fmla="*/ 49 w 415"/>
                <a:gd name="T1" fmla="*/ 0 h 569"/>
                <a:gd name="T2" fmla="*/ 19 w 415"/>
                <a:gd name="T3" fmla="*/ 191 h 569"/>
                <a:gd name="T4" fmla="*/ 19 w 415"/>
                <a:gd name="T5" fmla="*/ 423 h 569"/>
                <a:gd name="T6" fmla="*/ 60 w 415"/>
                <a:gd name="T7" fmla="*/ 547 h 569"/>
                <a:gd name="T8" fmla="*/ 379 w 415"/>
                <a:gd name="T9" fmla="*/ 292 h 569"/>
                <a:gd name="T10" fmla="*/ 278 w 415"/>
                <a:gd name="T11" fmla="*/ 206 h 569"/>
                <a:gd name="T12" fmla="*/ 162 w 415"/>
                <a:gd name="T13" fmla="*/ 109 h 569"/>
                <a:gd name="T14" fmla="*/ 49 w 415"/>
                <a:gd name="T1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569">
                  <a:moveTo>
                    <a:pt x="49" y="0"/>
                  </a:moveTo>
                  <a:cubicBezTo>
                    <a:pt x="33" y="21"/>
                    <a:pt x="24" y="121"/>
                    <a:pt x="19" y="191"/>
                  </a:cubicBezTo>
                  <a:cubicBezTo>
                    <a:pt x="14" y="261"/>
                    <a:pt x="12" y="364"/>
                    <a:pt x="19" y="423"/>
                  </a:cubicBezTo>
                  <a:cubicBezTo>
                    <a:pt x="26" y="482"/>
                    <a:pt x="0" y="569"/>
                    <a:pt x="60" y="547"/>
                  </a:cubicBezTo>
                  <a:cubicBezTo>
                    <a:pt x="120" y="525"/>
                    <a:pt x="343" y="349"/>
                    <a:pt x="379" y="292"/>
                  </a:cubicBezTo>
                  <a:cubicBezTo>
                    <a:pt x="415" y="235"/>
                    <a:pt x="314" y="236"/>
                    <a:pt x="278" y="206"/>
                  </a:cubicBezTo>
                  <a:cubicBezTo>
                    <a:pt x="242" y="176"/>
                    <a:pt x="200" y="143"/>
                    <a:pt x="162" y="109"/>
                  </a:cubicBezTo>
                  <a:cubicBezTo>
                    <a:pt x="124" y="75"/>
                    <a:pt x="73" y="23"/>
                    <a:pt x="49" y="0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C43EB88-C3D6-4B7F-B196-E99D398622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57" y="9244"/>
              <a:ext cx="1174" cy="114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FDFFC97-F643-42F1-A278-80305E2793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44" y="9332"/>
              <a:ext cx="1037" cy="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FA470F6-DD04-4C6C-B982-0E5388B375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14" y="9550"/>
              <a:ext cx="388" cy="411"/>
            </a:xfrm>
            <a:prstGeom prst="ellipse">
              <a:avLst/>
            </a:pr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C0AB5E1-6879-4468-A422-F91FC26AE12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600" y="9089"/>
              <a:ext cx="415" cy="569"/>
            </a:xfrm>
            <a:custGeom>
              <a:avLst/>
              <a:gdLst>
                <a:gd name="T0" fmla="*/ 49 w 415"/>
                <a:gd name="T1" fmla="*/ 0 h 569"/>
                <a:gd name="T2" fmla="*/ 19 w 415"/>
                <a:gd name="T3" fmla="*/ 191 h 569"/>
                <a:gd name="T4" fmla="*/ 19 w 415"/>
                <a:gd name="T5" fmla="*/ 423 h 569"/>
                <a:gd name="T6" fmla="*/ 60 w 415"/>
                <a:gd name="T7" fmla="*/ 547 h 569"/>
                <a:gd name="T8" fmla="*/ 379 w 415"/>
                <a:gd name="T9" fmla="*/ 292 h 569"/>
                <a:gd name="T10" fmla="*/ 278 w 415"/>
                <a:gd name="T11" fmla="*/ 206 h 569"/>
                <a:gd name="T12" fmla="*/ 162 w 415"/>
                <a:gd name="T13" fmla="*/ 109 h 569"/>
                <a:gd name="T14" fmla="*/ 49 w 415"/>
                <a:gd name="T1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569">
                  <a:moveTo>
                    <a:pt x="49" y="0"/>
                  </a:moveTo>
                  <a:cubicBezTo>
                    <a:pt x="33" y="21"/>
                    <a:pt x="24" y="121"/>
                    <a:pt x="19" y="191"/>
                  </a:cubicBezTo>
                  <a:cubicBezTo>
                    <a:pt x="14" y="261"/>
                    <a:pt x="12" y="364"/>
                    <a:pt x="19" y="423"/>
                  </a:cubicBezTo>
                  <a:cubicBezTo>
                    <a:pt x="26" y="482"/>
                    <a:pt x="0" y="569"/>
                    <a:pt x="60" y="547"/>
                  </a:cubicBezTo>
                  <a:cubicBezTo>
                    <a:pt x="120" y="525"/>
                    <a:pt x="343" y="349"/>
                    <a:pt x="379" y="292"/>
                  </a:cubicBezTo>
                  <a:cubicBezTo>
                    <a:pt x="415" y="235"/>
                    <a:pt x="314" y="236"/>
                    <a:pt x="278" y="206"/>
                  </a:cubicBezTo>
                  <a:cubicBezTo>
                    <a:pt x="242" y="176"/>
                    <a:pt x="200" y="143"/>
                    <a:pt x="162" y="109"/>
                  </a:cubicBezTo>
                  <a:cubicBezTo>
                    <a:pt x="124" y="75"/>
                    <a:pt x="73" y="23"/>
                    <a:pt x="49" y="0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3328499-5CBE-47CE-8698-2D4E4A95DA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97" y="9252"/>
              <a:ext cx="1174" cy="114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30F0D73-8A4E-4676-8483-657D3EFD0E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0" y="9332"/>
              <a:ext cx="1037" cy="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4ACE214-2F5F-4371-8FAA-A1A14B9699A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940" y="10023"/>
              <a:ext cx="686" cy="1817"/>
            </a:xfrm>
            <a:custGeom>
              <a:avLst/>
              <a:gdLst>
                <a:gd name="T0" fmla="*/ 437 w 686"/>
                <a:gd name="T1" fmla="*/ 0 h 1817"/>
                <a:gd name="T2" fmla="*/ 527 w 686"/>
                <a:gd name="T3" fmla="*/ 244 h 1817"/>
                <a:gd name="T4" fmla="*/ 617 w 686"/>
                <a:gd name="T5" fmla="*/ 552 h 1817"/>
                <a:gd name="T6" fmla="*/ 676 w 686"/>
                <a:gd name="T7" fmla="*/ 923 h 1817"/>
                <a:gd name="T8" fmla="*/ 676 w 686"/>
                <a:gd name="T9" fmla="*/ 1238 h 1817"/>
                <a:gd name="T10" fmla="*/ 639 w 686"/>
                <a:gd name="T11" fmla="*/ 1430 h 1817"/>
                <a:gd name="T12" fmla="*/ 542 w 686"/>
                <a:gd name="T13" fmla="*/ 1673 h 1817"/>
                <a:gd name="T14" fmla="*/ 414 w 686"/>
                <a:gd name="T15" fmla="*/ 1815 h 1817"/>
                <a:gd name="T16" fmla="*/ 268 w 686"/>
                <a:gd name="T17" fmla="*/ 1658 h 1817"/>
                <a:gd name="T18" fmla="*/ 126 w 686"/>
                <a:gd name="T19" fmla="*/ 1430 h 1817"/>
                <a:gd name="T20" fmla="*/ 24 w 686"/>
                <a:gd name="T21" fmla="*/ 1172 h 1817"/>
                <a:gd name="T22" fmla="*/ 11 w 686"/>
                <a:gd name="T23" fmla="*/ 817 h 1817"/>
                <a:gd name="T24" fmla="*/ 92 w 686"/>
                <a:gd name="T25" fmla="*/ 506 h 1817"/>
                <a:gd name="T26" fmla="*/ 269 w 686"/>
                <a:gd name="T27" fmla="*/ 192 h 1817"/>
                <a:gd name="T28" fmla="*/ 437 w 686"/>
                <a:gd name="T29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6" h="1817">
                  <a:moveTo>
                    <a:pt x="437" y="0"/>
                  </a:moveTo>
                  <a:lnTo>
                    <a:pt x="527" y="244"/>
                  </a:lnTo>
                  <a:cubicBezTo>
                    <a:pt x="557" y="336"/>
                    <a:pt x="592" y="439"/>
                    <a:pt x="617" y="552"/>
                  </a:cubicBezTo>
                  <a:cubicBezTo>
                    <a:pt x="642" y="665"/>
                    <a:pt x="666" y="809"/>
                    <a:pt x="676" y="923"/>
                  </a:cubicBezTo>
                  <a:cubicBezTo>
                    <a:pt x="686" y="1037"/>
                    <a:pt x="682" y="1154"/>
                    <a:pt x="676" y="1238"/>
                  </a:cubicBezTo>
                  <a:cubicBezTo>
                    <a:pt x="670" y="1322"/>
                    <a:pt x="661" y="1358"/>
                    <a:pt x="639" y="1430"/>
                  </a:cubicBezTo>
                  <a:cubicBezTo>
                    <a:pt x="617" y="1502"/>
                    <a:pt x="579" y="1609"/>
                    <a:pt x="542" y="1673"/>
                  </a:cubicBezTo>
                  <a:cubicBezTo>
                    <a:pt x="505" y="1737"/>
                    <a:pt x="460" y="1817"/>
                    <a:pt x="414" y="1815"/>
                  </a:cubicBezTo>
                  <a:lnTo>
                    <a:pt x="268" y="1658"/>
                  </a:lnTo>
                  <a:cubicBezTo>
                    <a:pt x="220" y="1594"/>
                    <a:pt x="167" y="1511"/>
                    <a:pt x="126" y="1430"/>
                  </a:cubicBezTo>
                  <a:cubicBezTo>
                    <a:pt x="85" y="1349"/>
                    <a:pt x="43" y="1274"/>
                    <a:pt x="24" y="1172"/>
                  </a:cubicBezTo>
                  <a:cubicBezTo>
                    <a:pt x="5" y="1070"/>
                    <a:pt x="0" y="928"/>
                    <a:pt x="11" y="817"/>
                  </a:cubicBezTo>
                  <a:cubicBezTo>
                    <a:pt x="22" y="706"/>
                    <a:pt x="49" y="610"/>
                    <a:pt x="92" y="506"/>
                  </a:cubicBezTo>
                  <a:cubicBezTo>
                    <a:pt x="135" y="402"/>
                    <a:pt x="212" y="276"/>
                    <a:pt x="269" y="192"/>
                  </a:cubicBezTo>
                  <a:cubicBezTo>
                    <a:pt x="326" y="108"/>
                    <a:pt x="402" y="40"/>
                    <a:pt x="437" y="0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86F8A37-9361-4DE5-952B-6C292418E1B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2" y="9330"/>
              <a:ext cx="1947" cy="3144"/>
              <a:chOff x="8000" y="9332"/>
              <a:chExt cx="1947" cy="3144"/>
            </a:xfrm>
          </p:grpSpPr>
          <p:sp>
            <p:nvSpPr>
              <p:cNvPr id="19" name="Freeform: Shape 5">
                <a:extLst>
                  <a:ext uri="{FF2B5EF4-FFF2-40B4-BE49-F238E27FC236}">
                    <a16:creationId xmlns:a16="http://schemas.microsoft.com/office/drawing/2014/main" id="{B3E5476D-AF79-4B7A-945A-B55EA40AC4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60" y="9979"/>
                <a:ext cx="280" cy="548"/>
              </a:xfrm>
              <a:custGeom>
                <a:avLst/>
                <a:gdLst>
                  <a:gd name="T0" fmla="*/ 76200 w 561"/>
                  <a:gd name="T1" fmla="*/ 0 h 1038"/>
                  <a:gd name="T2" fmla="*/ 295275 w 561"/>
                  <a:gd name="T3" fmla="*/ 3175 h 1038"/>
                  <a:gd name="T4" fmla="*/ 339725 w 561"/>
                  <a:gd name="T5" fmla="*/ 44450 h 1038"/>
                  <a:gd name="T6" fmla="*/ 314325 w 561"/>
                  <a:gd name="T7" fmla="*/ 225425 h 1038"/>
                  <a:gd name="T8" fmla="*/ 190500 w 561"/>
                  <a:gd name="T9" fmla="*/ 625475 h 1038"/>
                  <a:gd name="T10" fmla="*/ 133350 w 561"/>
                  <a:gd name="T11" fmla="*/ 600075 h 1038"/>
                  <a:gd name="T12" fmla="*/ 25400 w 561"/>
                  <a:gd name="T13" fmla="*/ 171450 h 1038"/>
                  <a:gd name="T14" fmla="*/ 0 w 561"/>
                  <a:gd name="T15" fmla="*/ 47625 h 1038"/>
                  <a:gd name="T16" fmla="*/ 76200 w 561"/>
                  <a:gd name="T17" fmla="*/ 0 h 10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1" h="1038">
                    <a:moveTo>
                      <a:pt x="75" y="0"/>
                    </a:moveTo>
                    <a:lnTo>
                      <a:pt x="485" y="5"/>
                    </a:lnTo>
                    <a:cubicBezTo>
                      <a:pt x="561" y="29"/>
                      <a:pt x="533" y="79"/>
                      <a:pt x="530" y="145"/>
                    </a:cubicBezTo>
                    <a:lnTo>
                      <a:pt x="465" y="400"/>
                    </a:lnTo>
                    <a:lnTo>
                      <a:pt x="345" y="950"/>
                    </a:lnTo>
                    <a:cubicBezTo>
                      <a:pt x="302" y="1038"/>
                      <a:pt x="252" y="1024"/>
                      <a:pt x="205" y="930"/>
                    </a:cubicBezTo>
                    <a:lnTo>
                      <a:pt x="65" y="385"/>
                    </a:lnTo>
                    <a:lnTo>
                      <a:pt x="0" y="85"/>
                    </a:lnTo>
                    <a:cubicBezTo>
                      <a:pt x="2" y="21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2F528F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" name="AutoShape 17">
                <a:extLst>
                  <a:ext uri="{FF2B5EF4-FFF2-40B4-BE49-F238E27FC236}">
                    <a16:creationId xmlns:a16="http://schemas.microsoft.com/office/drawing/2014/main" id="{6377A8FB-EA2A-4569-9DAE-555A213357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000" y="9332"/>
                <a:ext cx="832" cy="879"/>
              </a:xfrm>
              <a:custGeom>
                <a:avLst/>
                <a:gdLst>
                  <a:gd name="G0" fmla="+- 1331 0 0"/>
                  <a:gd name="G1" fmla="+- 21600 0 1331"/>
                  <a:gd name="G2" fmla="+- 21600 0 133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31" y="10800"/>
                    </a:moveTo>
                    <a:cubicBezTo>
                      <a:pt x="1331" y="16030"/>
                      <a:pt x="5570" y="20269"/>
                      <a:pt x="10800" y="20269"/>
                    </a:cubicBezTo>
                    <a:cubicBezTo>
                      <a:pt x="16030" y="20269"/>
                      <a:pt x="20269" y="16030"/>
                      <a:pt x="20269" y="10800"/>
                    </a:cubicBezTo>
                    <a:cubicBezTo>
                      <a:pt x="20269" y="5570"/>
                      <a:pt x="16030" y="1331"/>
                      <a:pt x="10800" y="1331"/>
                    </a:cubicBezTo>
                    <a:cubicBezTo>
                      <a:pt x="5570" y="1331"/>
                      <a:pt x="1331" y="5570"/>
                      <a:pt x="1331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1" name="AutoShape 18">
                <a:extLst>
                  <a:ext uri="{FF2B5EF4-FFF2-40B4-BE49-F238E27FC236}">
                    <a16:creationId xmlns:a16="http://schemas.microsoft.com/office/drawing/2014/main" id="{4EDE2D0F-1A4C-42C1-93D2-73EAFCB165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783" y="9692"/>
                <a:ext cx="395" cy="282"/>
              </a:xfrm>
              <a:custGeom>
                <a:avLst/>
                <a:gdLst>
                  <a:gd name="G0" fmla="+- 8052 0 0"/>
                  <a:gd name="G1" fmla="+- -10750138 0 0"/>
                  <a:gd name="G2" fmla="+- 0 0 -10750138"/>
                  <a:gd name="T0" fmla="*/ 0 256 1"/>
                  <a:gd name="T1" fmla="*/ 180 256 1"/>
                  <a:gd name="G3" fmla="+- -10750138 T0 T1"/>
                  <a:gd name="T2" fmla="*/ 0 256 1"/>
                  <a:gd name="T3" fmla="*/ 90 256 1"/>
                  <a:gd name="G4" fmla="+- -10750138 T2 T3"/>
                  <a:gd name="G5" fmla="*/ G4 2 1"/>
                  <a:gd name="T4" fmla="*/ 90 256 1"/>
                  <a:gd name="T5" fmla="*/ 0 256 1"/>
                  <a:gd name="G6" fmla="+- -10750138 T4 T5"/>
                  <a:gd name="G7" fmla="*/ G6 2 1"/>
                  <a:gd name="G8" fmla="abs -1075013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052"/>
                  <a:gd name="G18" fmla="*/ 8052 1 2"/>
                  <a:gd name="G19" fmla="+- G18 5400 0"/>
                  <a:gd name="G20" fmla="cos G19 -10750138"/>
                  <a:gd name="G21" fmla="sin G19 -10750138"/>
                  <a:gd name="G22" fmla="+- G20 10800 0"/>
                  <a:gd name="G23" fmla="+- G21 10800 0"/>
                  <a:gd name="G24" fmla="+- 10800 0 G20"/>
                  <a:gd name="G25" fmla="+- 8052 10800 0"/>
                  <a:gd name="G26" fmla="?: G9 G17 G25"/>
                  <a:gd name="G27" fmla="?: G9 0 21600"/>
                  <a:gd name="G28" fmla="cos 10800 -10750138"/>
                  <a:gd name="G29" fmla="sin 10800 -10750138"/>
                  <a:gd name="G30" fmla="sin 8052 -1075013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0750138 G34 0"/>
                  <a:gd name="G36" fmla="?: G6 G35 G31"/>
                  <a:gd name="G37" fmla="+- 21600 0 G36"/>
                  <a:gd name="G38" fmla="?: G4 0 G33"/>
                  <a:gd name="G39" fmla="?: -1075013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737 w 21600"/>
                  <a:gd name="T15" fmla="*/ 8207 h 21600"/>
                  <a:gd name="T16" fmla="*/ 10800 w 21600"/>
                  <a:gd name="T17" fmla="*/ 2748 h 21600"/>
                  <a:gd name="T18" fmla="*/ 19863 w 21600"/>
                  <a:gd name="T19" fmla="*/ 820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058" y="8585"/>
                    </a:moveTo>
                    <a:cubicBezTo>
                      <a:pt x="4047" y="5129"/>
                      <a:pt x="7206" y="2748"/>
                      <a:pt x="10800" y="2748"/>
                    </a:cubicBezTo>
                    <a:cubicBezTo>
                      <a:pt x="14393" y="2748"/>
                      <a:pt x="17552" y="5129"/>
                      <a:pt x="18541" y="8585"/>
                    </a:cubicBezTo>
                    <a:lnTo>
                      <a:pt x="21183" y="7829"/>
                    </a:lnTo>
                    <a:cubicBezTo>
                      <a:pt x="19857" y="3194"/>
                      <a:pt x="15620" y="0"/>
                      <a:pt x="10799" y="0"/>
                    </a:cubicBezTo>
                    <a:cubicBezTo>
                      <a:pt x="5979" y="0"/>
                      <a:pt x="1742" y="3194"/>
                      <a:pt x="416" y="782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AD50632-FB40-4BF1-B77A-4634BC411E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22" y="9559"/>
                <a:ext cx="388" cy="411"/>
              </a:xfrm>
              <a:prstGeom prst="ellipse">
                <a:avLst/>
              </a:prstGeom>
              <a:solidFill>
                <a:srgbClr val="161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3" name="AutoShape 20">
                <a:extLst>
                  <a:ext uri="{FF2B5EF4-FFF2-40B4-BE49-F238E27FC236}">
                    <a16:creationId xmlns:a16="http://schemas.microsoft.com/office/drawing/2014/main" id="{69726A11-BE0E-4F02-8106-627848F994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115" y="9356"/>
                <a:ext cx="832" cy="879"/>
              </a:xfrm>
              <a:custGeom>
                <a:avLst/>
                <a:gdLst>
                  <a:gd name="G0" fmla="+- 1331 0 0"/>
                  <a:gd name="G1" fmla="+- 21600 0 1331"/>
                  <a:gd name="G2" fmla="+- 21600 0 133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31" y="10800"/>
                    </a:moveTo>
                    <a:cubicBezTo>
                      <a:pt x="1331" y="16030"/>
                      <a:pt x="5570" y="20269"/>
                      <a:pt x="10800" y="20269"/>
                    </a:cubicBezTo>
                    <a:cubicBezTo>
                      <a:pt x="16030" y="20269"/>
                      <a:pt x="20269" y="16030"/>
                      <a:pt x="20269" y="10800"/>
                    </a:cubicBezTo>
                    <a:cubicBezTo>
                      <a:pt x="20269" y="5570"/>
                      <a:pt x="16030" y="1331"/>
                      <a:pt x="10800" y="1331"/>
                    </a:cubicBezTo>
                    <a:cubicBezTo>
                      <a:pt x="5570" y="1331"/>
                      <a:pt x="1331" y="5570"/>
                      <a:pt x="1331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89E1A3-9DE5-4EF9-9060-36CA3C813F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39" y="10779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3D23AAB-23ED-4182-B540-42BA6ED1E7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23" y="10908"/>
                <a:ext cx="115" cy="28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5BDED1B-6382-49F8-83BD-39FB909BB9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05" y="11170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5E1065D-BF89-49E6-8F98-20C9C34FC4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741" y="11288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933E59-A257-4318-B6F7-0A45D68559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9091" y="11303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3C38B5-2105-445F-B74C-65B0469F38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03" y="9633"/>
                <a:ext cx="70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F85D49B-CF63-4FB1-8927-FBF73BA2FB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422" y="9633"/>
                <a:ext cx="70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E118570E-6912-4B75-AAA9-3E8AE36BFD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18" y="11919"/>
                <a:ext cx="535" cy="557"/>
              </a:xfrm>
              <a:custGeom>
                <a:avLst/>
                <a:gdLst>
                  <a:gd name="T0" fmla="*/ 639 w 1071"/>
                  <a:gd name="T1" fmla="*/ 21 h 1054"/>
                  <a:gd name="T2" fmla="*/ 789 w 1071"/>
                  <a:gd name="T3" fmla="*/ 144 h 1054"/>
                  <a:gd name="T4" fmla="*/ 935 w 1071"/>
                  <a:gd name="T5" fmla="*/ 373 h 1054"/>
                  <a:gd name="T6" fmla="*/ 1044 w 1071"/>
                  <a:gd name="T7" fmla="*/ 583 h 1054"/>
                  <a:gd name="T8" fmla="*/ 1059 w 1071"/>
                  <a:gd name="T9" fmla="*/ 812 h 1054"/>
                  <a:gd name="T10" fmla="*/ 972 w 1071"/>
                  <a:gd name="T11" fmla="*/ 942 h 1054"/>
                  <a:gd name="T12" fmla="*/ 882 w 1071"/>
                  <a:gd name="T13" fmla="*/ 990 h 1054"/>
                  <a:gd name="T14" fmla="*/ 778 w 1071"/>
                  <a:gd name="T15" fmla="*/ 954 h 1054"/>
                  <a:gd name="T16" fmla="*/ 738 w 1071"/>
                  <a:gd name="T17" fmla="*/ 927 h 1054"/>
                  <a:gd name="T18" fmla="*/ 723 w 1071"/>
                  <a:gd name="T19" fmla="*/ 900 h 1054"/>
                  <a:gd name="T20" fmla="*/ 714 w 1071"/>
                  <a:gd name="T21" fmla="*/ 936 h 1054"/>
                  <a:gd name="T22" fmla="*/ 657 w 1071"/>
                  <a:gd name="T23" fmla="*/ 996 h 1054"/>
                  <a:gd name="T24" fmla="*/ 588 w 1071"/>
                  <a:gd name="T25" fmla="*/ 1047 h 1054"/>
                  <a:gd name="T26" fmla="*/ 471 w 1071"/>
                  <a:gd name="T27" fmla="*/ 1035 h 1054"/>
                  <a:gd name="T28" fmla="*/ 387 w 1071"/>
                  <a:gd name="T29" fmla="*/ 984 h 1054"/>
                  <a:gd name="T30" fmla="*/ 360 w 1071"/>
                  <a:gd name="T31" fmla="*/ 897 h 1054"/>
                  <a:gd name="T32" fmla="*/ 321 w 1071"/>
                  <a:gd name="T33" fmla="*/ 951 h 1054"/>
                  <a:gd name="T34" fmla="*/ 233 w 1071"/>
                  <a:gd name="T35" fmla="*/ 999 h 1054"/>
                  <a:gd name="T36" fmla="*/ 138 w 1071"/>
                  <a:gd name="T37" fmla="*/ 996 h 1054"/>
                  <a:gd name="T38" fmla="*/ 59 w 1071"/>
                  <a:gd name="T39" fmla="*/ 943 h 1054"/>
                  <a:gd name="T40" fmla="*/ 3 w 1071"/>
                  <a:gd name="T41" fmla="*/ 738 h 1054"/>
                  <a:gd name="T42" fmla="*/ 75 w 1071"/>
                  <a:gd name="T43" fmla="*/ 465 h 1054"/>
                  <a:gd name="T44" fmla="*/ 230 w 1071"/>
                  <a:gd name="T45" fmla="*/ 148 h 1054"/>
                  <a:gd name="T46" fmla="*/ 441 w 1071"/>
                  <a:gd name="T47" fmla="*/ 21 h 1054"/>
                  <a:gd name="T48" fmla="*/ 639 w 1071"/>
                  <a:gd name="T49" fmla="*/ 21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1" h="1054">
                    <a:moveTo>
                      <a:pt x="639" y="21"/>
                    </a:moveTo>
                    <a:cubicBezTo>
                      <a:pt x="697" y="41"/>
                      <a:pt x="740" y="85"/>
                      <a:pt x="789" y="144"/>
                    </a:cubicBezTo>
                    <a:cubicBezTo>
                      <a:pt x="838" y="203"/>
                      <a:pt x="893" y="300"/>
                      <a:pt x="935" y="373"/>
                    </a:cubicBezTo>
                    <a:cubicBezTo>
                      <a:pt x="977" y="446"/>
                      <a:pt x="1023" y="510"/>
                      <a:pt x="1044" y="583"/>
                    </a:cubicBezTo>
                    <a:cubicBezTo>
                      <a:pt x="1065" y="656"/>
                      <a:pt x="1071" y="752"/>
                      <a:pt x="1059" y="812"/>
                    </a:cubicBezTo>
                    <a:cubicBezTo>
                      <a:pt x="1047" y="872"/>
                      <a:pt x="1001" y="912"/>
                      <a:pt x="972" y="942"/>
                    </a:cubicBezTo>
                    <a:cubicBezTo>
                      <a:pt x="943" y="972"/>
                      <a:pt x="914" y="988"/>
                      <a:pt x="882" y="990"/>
                    </a:cubicBezTo>
                    <a:cubicBezTo>
                      <a:pt x="850" y="992"/>
                      <a:pt x="802" y="964"/>
                      <a:pt x="778" y="954"/>
                    </a:cubicBezTo>
                    <a:cubicBezTo>
                      <a:pt x="754" y="944"/>
                      <a:pt x="747" y="936"/>
                      <a:pt x="738" y="927"/>
                    </a:cubicBezTo>
                    <a:cubicBezTo>
                      <a:pt x="729" y="918"/>
                      <a:pt x="727" y="899"/>
                      <a:pt x="723" y="900"/>
                    </a:cubicBezTo>
                    <a:cubicBezTo>
                      <a:pt x="719" y="901"/>
                      <a:pt x="725" y="920"/>
                      <a:pt x="714" y="936"/>
                    </a:cubicBezTo>
                    <a:cubicBezTo>
                      <a:pt x="703" y="952"/>
                      <a:pt x="678" y="978"/>
                      <a:pt x="657" y="996"/>
                    </a:cubicBezTo>
                    <a:cubicBezTo>
                      <a:pt x="636" y="1014"/>
                      <a:pt x="619" y="1040"/>
                      <a:pt x="588" y="1047"/>
                    </a:cubicBezTo>
                    <a:cubicBezTo>
                      <a:pt x="557" y="1054"/>
                      <a:pt x="504" y="1045"/>
                      <a:pt x="471" y="1035"/>
                    </a:cubicBezTo>
                    <a:cubicBezTo>
                      <a:pt x="438" y="1025"/>
                      <a:pt x="406" y="1007"/>
                      <a:pt x="387" y="984"/>
                    </a:cubicBezTo>
                    <a:cubicBezTo>
                      <a:pt x="368" y="961"/>
                      <a:pt x="371" y="902"/>
                      <a:pt x="360" y="897"/>
                    </a:cubicBezTo>
                    <a:cubicBezTo>
                      <a:pt x="349" y="892"/>
                      <a:pt x="342" y="934"/>
                      <a:pt x="321" y="951"/>
                    </a:cubicBezTo>
                    <a:cubicBezTo>
                      <a:pt x="300" y="968"/>
                      <a:pt x="263" y="992"/>
                      <a:pt x="233" y="999"/>
                    </a:cubicBezTo>
                    <a:cubicBezTo>
                      <a:pt x="203" y="1006"/>
                      <a:pt x="167" y="1005"/>
                      <a:pt x="138" y="996"/>
                    </a:cubicBezTo>
                    <a:cubicBezTo>
                      <a:pt x="109" y="987"/>
                      <a:pt x="81" y="986"/>
                      <a:pt x="59" y="943"/>
                    </a:cubicBezTo>
                    <a:cubicBezTo>
                      <a:pt x="37" y="900"/>
                      <a:pt x="0" y="818"/>
                      <a:pt x="3" y="738"/>
                    </a:cubicBezTo>
                    <a:cubicBezTo>
                      <a:pt x="6" y="658"/>
                      <a:pt x="37" y="563"/>
                      <a:pt x="75" y="465"/>
                    </a:cubicBezTo>
                    <a:cubicBezTo>
                      <a:pt x="113" y="367"/>
                      <a:pt x="169" y="222"/>
                      <a:pt x="230" y="148"/>
                    </a:cubicBezTo>
                    <a:cubicBezTo>
                      <a:pt x="291" y="74"/>
                      <a:pt x="373" y="42"/>
                      <a:pt x="441" y="21"/>
                    </a:cubicBezTo>
                    <a:cubicBezTo>
                      <a:pt x="509" y="0"/>
                      <a:pt x="581" y="1"/>
                      <a:pt x="639" y="2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3948C139-32EE-40DE-BFA5-8A560DF81A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8425" y="11918"/>
                <a:ext cx="535" cy="556"/>
              </a:xfrm>
              <a:custGeom>
                <a:avLst/>
                <a:gdLst>
                  <a:gd name="T0" fmla="*/ 639 w 1071"/>
                  <a:gd name="T1" fmla="*/ 21 h 1054"/>
                  <a:gd name="T2" fmla="*/ 789 w 1071"/>
                  <a:gd name="T3" fmla="*/ 144 h 1054"/>
                  <a:gd name="T4" fmla="*/ 935 w 1071"/>
                  <a:gd name="T5" fmla="*/ 373 h 1054"/>
                  <a:gd name="T6" fmla="*/ 1044 w 1071"/>
                  <a:gd name="T7" fmla="*/ 583 h 1054"/>
                  <a:gd name="T8" fmla="*/ 1059 w 1071"/>
                  <a:gd name="T9" fmla="*/ 812 h 1054"/>
                  <a:gd name="T10" fmla="*/ 972 w 1071"/>
                  <a:gd name="T11" fmla="*/ 942 h 1054"/>
                  <a:gd name="T12" fmla="*/ 882 w 1071"/>
                  <a:gd name="T13" fmla="*/ 990 h 1054"/>
                  <a:gd name="T14" fmla="*/ 778 w 1071"/>
                  <a:gd name="T15" fmla="*/ 954 h 1054"/>
                  <a:gd name="T16" fmla="*/ 738 w 1071"/>
                  <a:gd name="T17" fmla="*/ 927 h 1054"/>
                  <a:gd name="T18" fmla="*/ 723 w 1071"/>
                  <a:gd name="T19" fmla="*/ 900 h 1054"/>
                  <a:gd name="T20" fmla="*/ 714 w 1071"/>
                  <a:gd name="T21" fmla="*/ 936 h 1054"/>
                  <a:gd name="T22" fmla="*/ 657 w 1071"/>
                  <a:gd name="T23" fmla="*/ 996 h 1054"/>
                  <a:gd name="T24" fmla="*/ 588 w 1071"/>
                  <a:gd name="T25" fmla="*/ 1047 h 1054"/>
                  <a:gd name="T26" fmla="*/ 471 w 1071"/>
                  <a:gd name="T27" fmla="*/ 1035 h 1054"/>
                  <a:gd name="T28" fmla="*/ 387 w 1071"/>
                  <a:gd name="T29" fmla="*/ 984 h 1054"/>
                  <a:gd name="T30" fmla="*/ 360 w 1071"/>
                  <a:gd name="T31" fmla="*/ 897 h 1054"/>
                  <a:gd name="T32" fmla="*/ 321 w 1071"/>
                  <a:gd name="T33" fmla="*/ 951 h 1054"/>
                  <a:gd name="T34" fmla="*/ 233 w 1071"/>
                  <a:gd name="T35" fmla="*/ 999 h 1054"/>
                  <a:gd name="T36" fmla="*/ 138 w 1071"/>
                  <a:gd name="T37" fmla="*/ 996 h 1054"/>
                  <a:gd name="T38" fmla="*/ 59 w 1071"/>
                  <a:gd name="T39" fmla="*/ 943 h 1054"/>
                  <a:gd name="T40" fmla="*/ 3 w 1071"/>
                  <a:gd name="T41" fmla="*/ 738 h 1054"/>
                  <a:gd name="T42" fmla="*/ 75 w 1071"/>
                  <a:gd name="T43" fmla="*/ 465 h 1054"/>
                  <a:gd name="T44" fmla="*/ 230 w 1071"/>
                  <a:gd name="T45" fmla="*/ 148 h 1054"/>
                  <a:gd name="T46" fmla="*/ 441 w 1071"/>
                  <a:gd name="T47" fmla="*/ 21 h 1054"/>
                  <a:gd name="T48" fmla="*/ 639 w 1071"/>
                  <a:gd name="T49" fmla="*/ 21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1" h="1054">
                    <a:moveTo>
                      <a:pt x="639" y="21"/>
                    </a:moveTo>
                    <a:cubicBezTo>
                      <a:pt x="697" y="41"/>
                      <a:pt x="740" y="85"/>
                      <a:pt x="789" y="144"/>
                    </a:cubicBezTo>
                    <a:cubicBezTo>
                      <a:pt x="838" y="203"/>
                      <a:pt x="893" y="300"/>
                      <a:pt x="935" y="373"/>
                    </a:cubicBezTo>
                    <a:cubicBezTo>
                      <a:pt x="977" y="446"/>
                      <a:pt x="1023" y="510"/>
                      <a:pt x="1044" y="583"/>
                    </a:cubicBezTo>
                    <a:cubicBezTo>
                      <a:pt x="1065" y="656"/>
                      <a:pt x="1071" y="752"/>
                      <a:pt x="1059" y="812"/>
                    </a:cubicBezTo>
                    <a:cubicBezTo>
                      <a:pt x="1047" y="872"/>
                      <a:pt x="1001" y="912"/>
                      <a:pt x="972" y="942"/>
                    </a:cubicBezTo>
                    <a:cubicBezTo>
                      <a:pt x="943" y="972"/>
                      <a:pt x="914" y="988"/>
                      <a:pt x="882" y="990"/>
                    </a:cubicBezTo>
                    <a:cubicBezTo>
                      <a:pt x="850" y="992"/>
                      <a:pt x="802" y="964"/>
                      <a:pt x="778" y="954"/>
                    </a:cubicBezTo>
                    <a:cubicBezTo>
                      <a:pt x="754" y="944"/>
                      <a:pt x="747" y="936"/>
                      <a:pt x="738" y="927"/>
                    </a:cubicBezTo>
                    <a:cubicBezTo>
                      <a:pt x="729" y="918"/>
                      <a:pt x="727" y="899"/>
                      <a:pt x="723" y="900"/>
                    </a:cubicBezTo>
                    <a:cubicBezTo>
                      <a:pt x="719" y="901"/>
                      <a:pt x="725" y="920"/>
                      <a:pt x="714" y="936"/>
                    </a:cubicBezTo>
                    <a:cubicBezTo>
                      <a:pt x="703" y="952"/>
                      <a:pt x="678" y="978"/>
                      <a:pt x="657" y="996"/>
                    </a:cubicBezTo>
                    <a:cubicBezTo>
                      <a:pt x="636" y="1014"/>
                      <a:pt x="619" y="1040"/>
                      <a:pt x="588" y="1047"/>
                    </a:cubicBezTo>
                    <a:cubicBezTo>
                      <a:pt x="557" y="1054"/>
                      <a:pt x="504" y="1045"/>
                      <a:pt x="471" y="1035"/>
                    </a:cubicBezTo>
                    <a:cubicBezTo>
                      <a:pt x="438" y="1025"/>
                      <a:pt x="406" y="1007"/>
                      <a:pt x="387" y="984"/>
                    </a:cubicBezTo>
                    <a:cubicBezTo>
                      <a:pt x="368" y="961"/>
                      <a:pt x="371" y="902"/>
                      <a:pt x="360" y="897"/>
                    </a:cubicBezTo>
                    <a:cubicBezTo>
                      <a:pt x="349" y="892"/>
                      <a:pt x="342" y="934"/>
                      <a:pt x="321" y="951"/>
                    </a:cubicBezTo>
                    <a:cubicBezTo>
                      <a:pt x="300" y="968"/>
                      <a:pt x="263" y="992"/>
                      <a:pt x="233" y="999"/>
                    </a:cubicBezTo>
                    <a:cubicBezTo>
                      <a:pt x="203" y="1006"/>
                      <a:pt x="167" y="1005"/>
                      <a:pt x="138" y="996"/>
                    </a:cubicBezTo>
                    <a:cubicBezTo>
                      <a:pt x="109" y="987"/>
                      <a:pt x="81" y="986"/>
                      <a:pt x="59" y="943"/>
                    </a:cubicBezTo>
                    <a:cubicBezTo>
                      <a:pt x="37" y="900"/>
                      <a:pt x="0" y="818"/>
                      <a:pt x="3" y="738"/>
                    </a:cubicBezTo>
                    <a:cubicBezTo>
                      <a:pt x="6" y="658"/>
                      <a:pt x="37" y="563"/>
                      <a:pt x="75" y="465"/>
                    </a:cubicBezTo>
                    <a:cubicBezTo>
                      <a:pt x="113" y="367"/>
                      <a:pt x="169" y="222"/>
                      <a:pt x="230" y="148"/>
                    </a:cubicBezTo>
                    <a:cubicBezTo>
                      <a:pt x="291" y="74"/>
                      <a:pt x="373" y="42"/>
                      <a:pt x="441" y="21"/>
                    </a:cubicBezTo>
                    <a:cubicBezTo>
                      <a:pt x="509" y="0"/>
                      <a:pt x="581" y="1"/>
                      <a:pt x="639" y="2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1E6825-2A1E-465F-B5B0-61BEB33BB90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583" y="10902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EC12613-C1EA-4D41-8B3C-BB03681640D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272" y="11194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</p:grp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1325AE7C-6E5A-EDF9-63B4-54C7E92D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82D54E-04C1-CA83-ABC6-7411FD8F05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Create poetry</a:t>
            </a:r>
            <a:r>
              <a:rPr lang="en-GB" baseline="0" dirty="0"/>
              <a:t> in Motion</a:t>
            </a:r>
            <a:endParaRPr lang="en-GB" dirty="0"/>
          </a:p>
        </p:txBody>
      </p:sp>
      <p:pic>
        <p:nvPicPr>
          <p:cNvPr id="8" name="Picture 7" descr="A cartoon image with Walter Wellbeing Owl and a hot air balloon.">
            <a:extLst>
              <a:ext uri="{FF2B5EF4-FFF2-40B4-BE49-F238E27FC236}">
                <a16:creationId xmlns:a16="http://schemas.microsoft.com/office/drawing/2014/main" id="{6670F051-E9A2-82C1-5FD8-6A731F39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2"/>
            <a:ext cx="12192000" cy="6852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CB7F1-3D50-B5FA-5E40-DB484532BC4D}"/>
              </a:ext>
            </a:extLst>
          </p:cNvPr>
          <p:cNvSpPr txBox="1"/>
          <p:nvPr/>
        </p:nvSpPr>
        <p:spPr>
          <a:xfrm>
            <a:off x="1588770" y="488990"/>
            <a:ext cx="886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B459B"/>
                </a:solidFill>
                <a:latin typeface="Arial Rounded MT Bold" panose="020F0704030504030204" pitchFamily="34" charset="0"/>
              </a:rPr>
              <a:t>Create Poetry in Motion on Move More Tuesday.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04595-F1FD-B039-C791-1A2727723A42}"/>
              </a:ext>
            </a:extLst>
          </p:cNvPr>
          <p:cNvSpPr txBox="1"/>
          <p:nvPr/>
        </p:nvSpPr>
        <p:spPr>
          <a:xfrm>
            <a:off x="3151346" y="2360422"/>
            <a:ext cx="6883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Write an acrostic poem </a:t>
            </a:r>
            <a:r>
              <a:rPr lang="en-GB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about the active way you Travel Smart on your school journey.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B0124C8-C238-18F5-E3EB-E56BAA34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8182" y="2930339"/>
            <a:ext cx="2140268" cy="1815881"/>
          </a:xfrm>
          <a:prstGeom prst="wedgeRoundRectCallout">
            <a:avLst>
              <a:gd name="adj1" fmla="val 27229"/>
              <a:gd name="adj2" fmla="val 65484"/>
              <a:gd name="adj3" fmla="val 16667"/>
            </a:avLst>
          </a:prstGeom>
          <a:solidFill>
            <a:srgbClr val="14B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89F97-6476-98A3-846E-1F287E6EAF71}"/>
              </a:ext>
            </a:extLst>
          </p:cNvPr>
          <p:cNvSpPr txBox="1"/>
          <p:nvPr/>
        </p:nvSpPr>
        <p:spPr>
          <a:xfrm>
            <a:off x="8326755" y="2930340"/>
            <a:ext cx="19945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acrostic poem is a type of poetry where the first letter of each line spells out a word or name when read from top to bottom.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DA0EE-0598-E791-2D26-42FEF208E1CE}"/>
              </a:ext>
            </a:extLst>
          </p:cNvPr>
          <p:cNvSpPr txBox="1"/>
          <p:nvPr/>
        </p:nvSpPr>
        <p:spPr>
          <a:xfrm>
            <a:off x="3483293" y="3206726"/>
            <a:ext cx="545496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0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lick goes the helmet, pedals ready to spin</a:t>
            </a:r>
          </a:p>
          <a:p>
            <a:pPr>
              <a:buNone/>
            </a:pPr>
            <a:r>
              <a:rPr lang="en-GB" sz="5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</a:t>
            </a:r>
            <a:r>
              <a:rPr lang="en-GB" sz="20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ou’re off to school, riding with a big grin</a:t>
            </a:r>
          </a:p>
          <a:p>
            <a:pPr>
              <a:buNone/>
            </a:pPr>
            <a:r>
              <a:rPr lang="en-GB" sz="28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0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hain clicking, cycle bell rings as you ride</a:t>
            </a:r>
          </a:p>
          <a:p>
            <a:pPr>
              <a:buNone/>
            </a:pPr>
            <a:r>
              <a:rPr lang="en-GB" sz="28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20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egs power on, until the down hill glide</a:t>
            </a:r>
          </a:p>
          <a:p>
            <a:pPr>
              <a:buNone/>
            </a:pPr>
            <a:r>
              <a:rPr lang="en-GB" sz="28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GB" sz="2000" b="1" kern="100" dirty="0">
                <a:solidFill>
                  <a:srgbClr val="322E68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njoy the journey and </a:t>
            </a:r>
            <a:r>
              <a:rPr lang="en-GB" sz="2000" b="1" kern="100" dirty="0">
                <a:solidFill>
                  <a:srgbClr val="322E68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Travel Smart with pride!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E46E-F47D-ADF4-9193-57E5734D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4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7359C9-883C-ABC8-4C9A-A1D5334712A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Discover interesting facts</a:t>
            </a:r>
          </a:p>
        </p:txBody>
      </p:sp>
      <p:pic>
        <p:nvPicPr>
          <p:cNvPr id="4" name="Picture 3" descr="A cartoon image showing an emerald castle and children cycling.">
            <a:extLst>
              <a:ext uri="{FF2B5EF4-FFF2-40B4-BE49-F238E27FC236}">
                <a16:creationId xmlns:a16="http://schemas.microsoft.com/office/drawing/2014/main" id="{5F6483AD-C166-D776-CBC6-B9B9DED47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0010"/>
            <a:ext cx="12252040" cy="6983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D3AB33-414B-A22A-1415-17EB87A1B0B8}"/>
              </a:ext>
            </a:extLst>
          </p:cNvPr>
          <p:cNvSpPr txBox="1"/>
          <p:nvPr/>
        </p:nvSpPr>
        <p:spPr>
          <a:xfrm>
            <a:off x="2987441" y="56305"/>
            <a:ext cx="1084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B6C86"/>
                </a:solidFill>
                <a:latin typeface="Arial Rounded MT Bold" panose="020F0704030504030204" pitchFamily="34" charset="0"/>
              </a:rPr>
              <a:t>Discover Interesting facts in non-fiction books </a:t>
            </a:r>
          </a:p>
          <a:p>
            <a:r>
              <a:rPr lang="en-GB" sz="2400" dirty="0">
                <a:solidFill>
                  <a:srgbClr val="0B6C86"/>
                </a:solidFill>
                <a:latin typeface="Arial Rounded MT Bold" panose="020F0704030504030204" pitchFamily="34" charset="0"/>
              </a:rPr>
              <a:t>on Wonder Wednesday.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32F851A-6CC8-9BF7-A010-DB39D3B8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3540" y="986372"/>
            <a:ext cx="4514850" cy="830997"/>
          </a:xfrm>
          <a:prstGeom prst="wedgeRoundRectCallout">
            <a:avLst>
              <a:gd name="adj1" fmla="val -50052"/>
              <a:gd name="adj2" fmla="val 77974"/>
              <a:gd name="adj3" fmla="val 16667"/>
            </a:avLst>
          </a:prstGeom>
          <a:solidFill>
            <a:srgbClr val="14B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2FF2E-86C5-EB48-96E6-37844C0DD142}"/>
              </a:ext>
            </a:extLst>
          </p:cNvPr>
          <p:cNvSpPr txBox="1"/>
          <p:nvPr/>
        </p:nvSpPr>
        <p:spPr>
          <a:xfrm>
            <a:off x="5354955" y="1036736"/>
            <a:ext cx="4732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5 amazing facts about a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Smart way to make a school journey.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DC7E6-68EC-E91E-DAB6-7FF324457885}"/>
              </a:ext>
            </a:extLst>
          </p:cNvPr>
          <p:cNvSpPr txBox="1"/>
          <p:nvPr/>
        </p:nvSpPr>
        <p:spPr>
          <a:xfrm>
            <a:off x="7549514" y="2574220"/>
            <a:ext cx="28174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could find out about when a type of transport was invented,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how travelling smart is healthy for you and the planet.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A65A189-6548-E221-DFFA-D1006F24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729" y="3200399"/>
            <a:ext cx="2233061" cy="1200329"/>
          </a:xfrm>
          <a:prstGeom prst="wedgeRoundRectCallout">
            <a:avLst>
              <a:gd name="adj1" fmla="val 38902"/>
              <a:gd name="adj2" fmla="val 82893"/>
              <a:gd name="adj3" fmla="val 16667"/>
            </a:avLst>
          </a:prstGeom>
          <a:solidFill>
            <a:srgbClr val="14B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2BF726-AA57-DC25-E6B0-C3D8D4AA8CDB}"/>
              </a:ext>
            </a:extLst>
          </p:cNvPr>
          <p:cNvSpPr txBox="1"/>
          <p:nvPr/>
        </p:nvSpPr>
        <p:spPr>
          <a:xfrm>
            <a:off x="182879" y="3177538"/>
            <a:ext cx="2233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know,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 cycles have two wheels and are pedal powered?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590413-C215-7475-94C0-7F17F514F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21989" y="6193808"/>
            <a:ext cx="1224489" cy="242809"/>
          </a:xfrm>
          <a:prstGeom prst="ellipse">
            <a:avLst/>
          </a:prstGeom>
          <a:solidFill>
            <a:srgbClr val="BCB2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 descr="Walter the wellbeing owl">
            <a:extLst>
              <a:ext uri="{FF2B5EF4-FFF2-40B4-BE49-F238E27FC236}">
                <a16:creationId xmlns:a16="http://schemas.microsoft.com/office/drawing/2014/main" id="{E0EEB888-5A57-919E-5819-76D297445C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92196" y="5029200"/>
            <a:ext cx="1314852" cy="1319351"/>
            <a:chOff x="4246" y="8754"/>
            <a:chExt cx="3380" cy="372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9B06C2C6-DA5D-8EFB-86BD-71ACA30E16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95" y="8882"/>
              <a:ext cx="812" cy="727"/>
            </a:xfrm>
            <a:custGeom>
              <a:avLst/>
              <a:gdLst>
                <a:gd name="T0" fmla="*/ 736 w 812"/>
                <a:gd name="T1" fmla="*/ 97 h 727"/>
                <a:gd name="T2" fmla="*/ 511 w 812"/>
                <a:gd name="T3" fmla="*/ 45 h 727"/>
                <a:gd name="T4" fmla="*/ 286 w 812"/>
                <a:gd name="T5" fmla="*/ 11 h 727"/>
                <a:gd name="T6" fmla="*/ 80 w 812"/>
                <a:gd name="T7" fmla="*/ 4 h 727"/>
                <a:gd name="T8" fmla="*/ 9 w 812"/>
                <a:gd name="T9" fmla="*/ 34 h 727"/>
                <a:gd name="T10" fmla="*/ 28 w 812"/>
                <a:gd name="T11" fmla="*/ 165 h 727"/>
                <a:gd name="T12" fmla="*/ 155 w 812"/>
                <a:gd name="T13" fmla="*/ 506 h 727"/>
                <a:gd name="T14" fmla="*/ 286 w 812"/>
                <a:gd name="T15" fmla="*/ 724 h 727"/>
                <a:gd name="T16" fmla="*/ 453 w 812"/>
                <a:gd name="T17" fmla="*/ 525 h 727"/>
                <a:gd name="T18" fmla="*/ 761 w 812"/>
                <a:gd name="T19" fmla="*/ 180 h 727"/>
                <a:gd name="T20" fmla="*/ 761 w 812"/>
                <a:gd name="T21" fmla="*/ 109 h 727"/>
                <a:gd name="T22" fmla="*/ 736 w 812"/>
                <a:gd name="T23" fmla="*/ 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727">
                  <a:moveTo>
                    <a:pt x="736" y="97"/>
                  </a:moveTo>
                  <a:cubicBezTo>
                    <a:pt x="661" y="78"/>
                    <a:pt x="586" y="59"/>
                    <a:pt x="511" y="45"/>
                  </a:cubicBezTo>
                  <a:cubicBezTo>
                    <a:pt x="436" y="31"/>
                    <a:pt x="358" y="18"/>
                    <a:pt x="286" y="11"/>
                  </a:cubicBezTo>
                  <a:cubicBezTo>
                    <a:pt x="214" y="4"/>
                    <a:pt x="126" y="0"/>
                    <a:pt x="80" y="4"/>
                  </a:cubicBezTo>
                  <a:cubicBezTo>
                    <a:pt x="34" y="8"/>
                    <a:pt x="18" y="7"/>
                    <a:pt x="9" y="34"/>
                  </a:cubicBezTo>
                  <a:cubicBezTo>
                    <a:pt x="0" y="61"/>
                    <a:pt x="4" y="86"/>
                    <a:pt x="28" y="165"/>
                  </a:cubicBezTo>
                  <a:cubicBezTo>
                    <a:pt x="52" y="244"/>
                    <a:pt x="112" y="413"/>
                    <a:pt x="155" y="506"/>
                  </a:cubicBezTo>
                  <a:cubicBezTo>
                    <a:pt x="198" y="599"/>
                    <a:pt x="236" y="721"/>
                    <a:pt x="286" y="724"/>
                  </a:cubicBezTo>
                  <a:cubicBezTo>
                    <a:pt x="336" y="727"/>
                    <a:pt x="374" y="616"/>
                    <a:pt x="453" y="525"/>
                  </a:cubicBezTo>
                  <a:cubicBezTo>
                    <a:pt x="532" y="434"/>
                    <a:pt x="710" y="249"/>
                    <a:pt x="761" y="180"/>
                  </a:cubicBezTo>
                  <a:cubicBezTo>
                    <a:pt x="812" y="111"/>
                    <a:pt x="786" y="110"/>
                    <a:pt x="761" y="109"/>
                  </a:cubicBezTo>
                  <a:cubicBezTo>
                    <a:pt x="761" y="109"/>
                    <a:pt x="736" y="97"/>
                    <a:pt x="736" y="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5CBAECA7-2718-90B3-EB4D-D7E534DDB04C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498" y="8832"/>
              <a:ext cx="812" cy="727"/>
            </a:xfrm>
            <a:custGeom>
              <a:avLst/>
              <a:gdLst>
                <a:gd name="T0" fmla="*/ 736 w 812"/>
                <a:gd name="T1" fmla="*/ 97 h 727"/>
                <a:gd name="T2" fmla="*/ 511 w 812"/>
                <a:gd name="T3" fmla="*/ 45 h 727"/>
                <a:gd name="T4" fmla="*/ 286 w 812"/>
                <a:gd name="T5" fmla="*/ 11 h 727"/>
                <a:gd name="T6" fmla="*/ 80 w 812"/>
                <a:gd name="T7" fmla="*/ 4 h 727"/>
                <a:gd name="T8" fmla="*/ 9 w 812"/>
                <a:gd name="T9" fmla="*/ 34 h 727"/>
                <a:gd name="T10" fmla="*/ 28 w 812"/>
                <a:gd name="T11" fmla="*/ 165 h 727"/>
                <a:gd name="T12" fmla="*/ 155 w 812"/>
                <a:gd name="T13" fmla="*/ 506 h 727"/>
                <a:gd name="T14" fmla="*/ 286 w 812"/>
                <a:gd name="T15" fmla="*/ 724 h 727"/>
                <a:gd name="T16" fmla="*/ 453 w 812"/>
                <a:gd name="T17" fmla="*/ 525 h 727"/>
                <a:gd name="T18" fmla="*/ 761 w 812"/>
                <a:gd name="T19" fmla="*/ 180 h 727"/>
                <a:gd name="T20" fmla="*/ 761 w 812"/>
                <a:gd name="T21" fmla="*/ 109 h 727"/>
                <a:gd name="T22" fmla="*/ 736 w 812"/>
                <a:gd name="T23" fmla="*/ 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727">
                  <a:moveTo>
                    <a:pt x="736" y="97"/>
                  </a:moveTo>
                  <a:cubicBezTo>
                    <a:pt x="661" y="78"/>
                    <a:pt x="586" y="59"/>
                    <a:pt x="511" y="45"/>
                  </a:cubicBezTo>
                  <a:cubicBezTo>
                    <a:pt x="436" y="31"/>
                    <a:pt x="358" y="18"/>
                    <a:pt x="286" y="11"/>
                  </a:cubicBezTo>
                  <a:cubicBezTo>
                    <a:pt x="214" y="4"/>
                    <a:pt x="126" y="0"/>
                    <a:pt x="80" y="4"/>
                  </a:cubicBezTo>
                  <a:cubicBezTo>
                    <a:pt x="34" y="8"/>
                    <a:pt x="18" y="7"/>
                    <a:pt x="9" y="34"/>
                  </a:cubicBezTo>
                  <a:cubicBezTo>
                    <a:pt x="0" y="61"/>
                    <a:pt x="4" y="86"/>
                    <a:pt x="28" y="165"/>
                  </a:cubicBezTo>
                  <a:cubicBezTo>
                    <a:pt x="52" y="244"/>
                    <a:pt x="112" y="413"/>
                    <a:pt x="155" y="506"/>
                  </a:cubicBezTo>
                  <a:cubicBezTo>
                    <a:pt x="198" y="599"/>
                    <a:pt x="236" y="721"/>
                    <a:pt x="286" y="724"/>
                  </a:cubicBezTo>
                  <a:cubicBezTo>
                    <a:pt x="336" y="727"/>
                    <a:pt x="374" y="616"/>
                    <a:pt x="453" y="525"/>
                  </a:cubicBezTo>
                  <a:cubicBezTo>
                    <a:pt x="532" y="434"/>
                    <a:pt x="710" y="249"/>
                    <a:pt x="761" y="180"/>
                  </a:cubicBezTo>
                  <a:cubicBezTo>
                    <a:pt x="812" y="111"/>
                    <a:pt x="786" y="110"/>
                    <a:pt x="761" y="109"/>
                  </a:cubicBezTo>
                  <a:cubicBezTo>
                    <a:pt x="761" y="109"/>
                    <a:pt x="736" y="97"/>
                    <a:pt x="736" y="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A4E625-6048-1261-2599-2463B4C883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13" y="8754"/>
              <a:ext cx="2834" cy="344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256B2FA-B05D-236B-B30C-D5CCB1C63F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6" y="10023"/>
              <a:ext cx="686" cy="1817"/>
            </a:xfrm>
            <a:custGeom>
              <a:avLst/>
              <a:gdLst>
                <a:gd name="T0" fmla="*/ 437 w 686"/>
                <a:gd name="T1" fmla="*/ 0 h 1817"/>
                <a:gd name="T2" fmla="*/ 527 w 686"/>
                <a:gd name="T3" fmla="*/ 244 h 1817"/>
                <a:gd name="T4" fmla="*/ 617 w 686"/>
                <a:gd name="T5" fmla="*/ 552 h 1817"/>
                <a:gd name="T6" fmla="*/ 676 w 686"/>
                <a:gd name="T7" fmla="*/ 923 h 1817"/>
                <a:gd name="T8" fmla="*/ 676 w 686"/>
                <a:gd name="T9" fmla="*/ 1238 h 1817"/>
                <a:gd name="T10" fmla="*/ 639 w 686"/>
                <a:gd name="T11" fmla="*/ 1430 h 1817"/>
                <a:gd name="T12" fmla="*/ 542 w 686"/>
                <a:gd name="T13" fmla="*/ 1673 h 1817"/>
                <a:gd name="T14" fmla="*/ 414 w 686"/>
                <a:gd name="T15" fmla="*/ 1815 h 1817"/>
                <a:gd name="T16" fmla="*/ 268 w 686"/>
                <a:gd name="T17" fmla="*/ 1658 h 1817"/>
                <a:gd name="T18" fmla="*/ 126 w 686"/>
                <a:gd name="T19" fmla="*/ 1430 h 1817"/>
                <a:gd name="T20" fmla="*/ 24 w 686"/>
                <a:gd name="T21" fmla="*/ 1172 h 1817"/>
                <a:gd name="T22" fmla="*/ 11 w 686"/>
                <a:gd name="T23" fmla="*/ 817 h 1817"/>
                <a:gd name="T24" fmla="*/ 92 w 686"/>
                <a:gd name="T25" fmla="*/ 506 h 1817"/>
                <a:gd name="T26" fmla="*/ 269 w 686"/>
                <a:gd name="T27" fmla="*/ 192 h 1817"/>
                <a:gd name="T28" fmla="*/ 437 w 686"/>
                <a:gd name="T29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6" h="1817">
                  <a:moveTo>
                    <a:pt x="437" y="0"/>
                  </a:moveTo>
                  <a:lnTo>
                    <a:pt x="527" y="244"/>
                  </a:lnTo>
                  <a:cubicBezTo>
                    <a:pt x="557" y="336"/>
                    <a:pt x="592" y="439"/>
                    <a:pt x="617" y="552"/>
                  </a:cubicBezTo>
                  <a:cubicBezTo>
                    <a:pt x="642" y="665"/>
                    <a:pt x="666" y="809"/>
                    <a:pt x="676" y="923"/>
                  </a:cubicBezTo>
                  <a:cubicBezTo>
                    <a:pt x="686" y="1037"/>
                    <a:pt x="682" y="1154"/>
                    <a:pt x="676" y="1238"/>
                  </a:cubicBezTo>
                  <a:cubicBezTo>
                    <a:pt x="670" y="1322"/>
                    <a:pt x="661" y="1358"/>
                    <a:pt x="639" y="1430"/>
                  </a:cubicBezTo>
                  <a:cubicBezTo>
                    <a:pt x="617" y="1502"/>
                    <a:pt x="579" y="1609"/>
                    <a:pt x="542" y="1673"/>
                  </a:cubicBezTo>
                  <a:cubicBezTo>
                    <a:pt x="505" y="1737"/>
                    <a:pt x="460" y="1817"/>
                    <a:pt x="414" y="1815"/>
                  </a:cubicBezTo>
                  <a:lnTo>
                    <a:pt x="268" y="1658"/>
                  </a:lnTo>
                  <a:cubicBezTo>
                    <a:pt x="220" y="1594"/>
                    <a:pt x="167" y="1511"/>
                    <a:pt x="126" y="1430"/>
                  </a:cubicBezTo>
                  <a:cubicBezTo>
                    <a:pt x="85" y="1349"/>
                    <a:pt x="43" y="1274"/>
                    <a:pt x="24" y="1172"/>
                  </a:cubicBezTo>
                  <a:cubicBezTo>
                    <a:pt x="5" y="1070"/>
                    <a:pt x="0" y="928"/>
                    <a:pt x="11" y="817"/>
                  </a:cubicBezTo>
                  <a:cubicBezTo>
                    <a:pt x="22" y="706"/>
                    <a:pt x="49" y="610"/>
                    <a:pt x="92" y="506"/>
                  </a:cubicBezTo>
                  <a:cubicBezTo>
                    <a:pt x="135" y="402"/>
                    <a:pt x="212" y="276"/>
                    <a:pt x="269" y="192"/>
                  </a:cubicBezTo>
                  <a:cubicBezTo>
                    <a:pt x="326" y="108"/>
                    <a:pt x="402" y="40"/>
                    <a:pt x="437" y="0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C6E862BF-481E-211E-D326-B7259D74D2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38" y="9040"/>
              <a:ext cx="415" cy="569"/>
            </a:xfrm>
            <a:custGeom>
              <a:avLst/>
              <a:gdLst>
                <a:gd name="T0" fmla="*/ 49 w 415"/>
                <a:gd name="T1" fmla="*/ 0 h 569"/>
                <a:gd name="T2" fmla="*/ 19 w 415"/>
                <a:gd name="T3" fmla="*/ 191 h 569"/>
                <a:gd name="T4" fmla="*/ 19 w 415"/>
                <a:gd name="T5" fmla="*/ 423 h 569"/>
                <a:gd name="T6" fmla="*/ 60 w 415"/>
                <a:gd name="T7" fmla="*/ 547 h 569"/>
                <a:gd name="T8" fmla="*/ 379 w 415"/>
                <a:gd name="T9" fmla="*/ 292 h 569"/>
                <a:gd name="T10" fmla="*/ 278 w 415"/>
                <a:gd name="T11" fmla="*/ 206 h 569"/>
                <a:gd name="T12" fmla="*/ 162 w 415"/>
                <a:gd name="T13" fmla="*/ 109 h 569"/>
                <a:gd name="T14" fmla="*/ 49 w 415"/>
                <a:gd name="T1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569">
                  <a:moveTo>
                    <a:pt x="49" y="0"/>
                  </a:moveTo>
                  <a:cubicBezTo>
                    <a:pt x="33" y="21"/>
                    <a:pt x="24" y="121"/>
                    <a:pt x="19" y="191"/>
                  </a:cubicBezTo>
                  <a:cubicBezTo>
                    <a:pt x="14" y="261"/>
                    <a:pt x="12" y="364"/>
                    <a:pt x="19" y="423"/>
                  </a:cubicBezTo>
                  <a:cubicBezTo>
                    <a:pt x="26" y="482"/>
                    <a:pt x="0" y="569"/>
                    <a:pt x="60" y="547"/>
                  </a:cubicBezTo>
                  <a:cubicBezTo>
                    <a:pt x="120" y="525"/>
                    <a:pt x="343" y="349"/>
                    <a:pt x="379" y="292"/>
                  </a:cubicBezTo>
                  <a:cubicBezTo>
                    <a:pt x="415" y="235"/>
                    <a:pt x="314" y="236"/>
                    <a:pt x="278" y="206"/>
                  </a:cubicBezTo>
                  <a:cubicBezTo>
                    <a:pt x="242" y="176"/>
                    <a:pt x="200" y="143"/>
                    <a:pt x="162" y="109"/>
                  </a:cubicBezTo>
                  <a:cubicBezTo>
                    <a:pt x="124" y="75"/>
                    <a:pt x="73" y="23"/>
                    <a:pt x="49" y="0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7180BD-38AF-00E4-8D0E-43A7E7848E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57" y="9244"/>
              <a:ext cx="1174" cy="114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F716A9-87A8-349C-2E13-A721CDEDC8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44" y="9332"/>
              <a:ext cx="1037" cy="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06F6B3-95A6-E911-87C8-9D8869ED98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14" y="9550"/>
              <a:ext cx="388" cy="411"/>
            </a:xfrm>
            <a:prstGeom prst="ellipse">
              <a:avLst/>
            </a:pr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4AFC90-8BE8-0879-1617-DE7AD977D9A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600" y="9089"/>
              <a:ext cx="415" cy="569"/>
            </a:xfrm>
            <a:custGeom>
              <a:avLst/>
              <a:gdLst>
                <a:gd name="T0" fmla="*/ 49 w 415"/>
                <a:gd name="T1" fmla="*/ 0 h 569"/>
                <a:gd name="T2" fmla="*/ 19 w 415"/>
                <a:gd name="T3" fmla="*/ 191 h 569"/>
                <a:gd name="T4" fmla="*/ 19 w 415"/>
                <a:gd name="T5" fmla="*/ 423 h 569"/>
                <a:gd name="T6" fmla="*/ 60 w 415"/>
                <a:gd name="T7" fmla="*/ 547 h 569"/>
                <a:gd name="T8" fmla="*/ 379 w 415"/>
                <a:gd name="T9" fmla="*/ 292 h 569"/>
                <a:gd name="T10" fmla="*/ 278 w 415"/>
                <a:gd name="T11" fmla="*/ 206 h 569"/>
                <a:gd name="T12" fmla="*/ 162 w 415"/>
                <a:gd name="T13" fmla="*/ 109 h 569"/>
                <a:gd name="T14" fmla="*/ 49 w 415"/>
                <a:gd name="T1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569">
                  <a:moveTo>
                    <a:pt x="49" y="0"/>
                  </a:moveTo>
                  <a:cubicBezTo>
                    <a:pt x="33" y="21"/>
                    <a:pt x="24" y="121"/>
                    <a:pt x="19" y="191"/>
                  </a:cubicBezTo>
                  <a:cubicBezTo>
                    <a:pt x="14" y="261"/>
                    <a:pt x="12" y="364"/>
                    <a:pt x="19" y="423"/>
                  </a:cubicBezTo>
                  <a:cubicBezTo>
                    <a:pt x="26" y="482"/>
                    <a:pt x="0" y="569"/>
                    <a:pt x="60" y="547"/>
                  </a:cubicBezTo>
                  <a:cubicBezTo>
                    <a:pt x="120" y="525"/>
                    <a:pt x="343" y="349"/>
                    <a:pt x="379" y="292"/>
                  </a:cubicBezTo>
                  <a:cubicBezTo>
                    <a:pt x="415" y="235"/>
                    <a:pt x="314" y="236"/>
                    <a:pt x="278" y="206"/>
                  </a:cubicBezTo>
                  <a:cubicBezTo>
                    <a:pt x="242" y="176"/>
                    <a:pt x="200" y="143"/>
                    <a:pt x="162" y="109"/>
                  </a:cubicBezTo>
                  <a:cubicBezTo>
                    <a:pt x="124" y="75"/>
                    <a:pt x="73" y="23"/>
                    <a:pt x="49" y="0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15574C-04E4-51D8-B131-907E80EDD1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97" y="9252"/>
              <a:ext cx="1174" cy="114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441EF0B-63B8-42BD-75EC-EB582B7877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0" y="9332"/>
              <a:ext cx="1037" cy="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82D14FB-26DE-4868-FFE3-C4CE3967BF0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940" y="10023"/>
              <a:ext cx="686" cy="1817"/>
            </a:xfrm>
            <a:custGeom>
              <a:avLst/>
              <a:gdLst>
                <a:gd name="T0" fmla="*/ 437 w 686"/>
                <a:gd name="T1" fmla="*/ 0 h 1817"/>
                <a:gd name="T2" fmla="*/ 527 w 686"/>
                <a:gd name="T3" fmla="*/ 244 h 1817"/>
                <a:gd name="T4" fmla="*/ 617 w 686"/>
                <a:gd name="T5" fmla="*/ 552 h 1817"/>
                <a:gd name="T6" fmla="*/ 676 w 686"/>
                <a:gd name="T7" fmla="*/ 923 h 1817"/>
                <a:gd name="T8" fmla="*/ 676 w 686"/>
                <a:gd name="T9" fmla="*/ 1238 h 1817"/>
                <a:gd name="T10" fmla="*/ 639 w 686"/>
                <a:gd name="T11" fmla="*/ 1430 h 1817"/>
                <a:gd name="T12" fmla="*/ 542 w 686"/>
                <a:gd name="T13" fmla="*/ 1673 h 1817"/>
                <a:gd name="T14" fmla="*/ 414 w 686"/>
                <a:gd name="T15" fmla="*/ 1815 h 1817"/>
                <a:gd name="T16" fmla="*/ 268 w 686"/>
                <a:gd name="T17" fmla="*/ 1658 h 1817"/>
                <a:gd name="T18" fmla="*/ 126 w 686"/>
                <a:gd name="T19" fmla="*/ 1430 h 1817"/>
                <a:gd name="T20" fmla="*/ 24 w 686"/>
                <a:gd name="T21" fmla="*/ 1172 h 1817"/>
                <a:gd name="T22" fmla="*/ 11 w 686"/>
                <a:gd name="T23" fmla="*/ 817 h 1817"/>
                <a:gd name="T24" fmla="*/ 92 w 686"/>
                <a:gd name="T25" fmla="*/ 506 h 1817"/>
                <a:gd name="T26" fmla="*/ 269 w 686"/>
                <a:gd name="T27" fmla="*/ 192 h 1817"/>
                <a:gd name="T28" fmla="*/ 437 w 686"/>
                <a:gd name="T29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6" h="1817">
                  <a:moveTo>
                    <a:pt x="437" y="0"/>
                  </a:moveTo>
                  <a:lnTo>
                    <a:pt x="527" y="244"/>
                  </a:lnTo>
                  <a:cubicBezTo>
                    <a:pt x="557" y="336"/>
                    <a:pt x="592" y="439"/>
                    <a:pt x="617" y="552"/>
                  </a:cubicBezTo>
                  <a:cubicBezTo>
                    <a:pt x="642" y="665"/>
                    <a:pt x="666" y="809"/>
                    <a:pt x="676" y="923"/>
                  </a:cubicBezTo>
                  <a:cubicBezTo>
                    <a:pt x="686" y="1037"/>
                    <a:pt x="682" y="1154"/>
                    <a:pt x="676" y="1238"/>
                  </a:cubicBezTo>
                  <a:cubicBezTo>
                    <a:pt x="670" y="1322"/>
                    <a:pt x="661" y="1358"/>
                    <a:pt x="639" y="1430"/>
                  </a:cubicBezTo>
                  <a:cubicBezTo>
                    <a:pt x="617" y="1502"/>
                    <a:pt x="579" y="1609"/>
                    <a:pt x="542" y="1673"/>
                  </a:cubicBezTo>
                  <a:cubicBezTo>
                    <a:pt x="505" y="1737"/>
                    <a:pt x="460" y="1817"/>
                    <a:pt x="414" y="1815"/>
                  </a:cubicBezTo>
                  <a:lnTo>
                    <a:pt x="268" y="1658"/>
                  </a:lnTo>
                  <a:cubicBezTo>
                    <a:pt x="220" y="1594"/>
                    <a:pt x="167" y="1511"/>
                    <a:pt x="126" y="1430"/>
                  </a:cubicBezTo>
                  <a:cubicBezTo>
                    <a:pt x="85" y="1349"/>
                    <a:pt x="43" y="1274"/>
                    <a:pt x="24" y="1172"/>
                  </a:cubicBezTo>
                  <a:cubicBezTo>
                    <a:pt x="5" y="1070"/>
                    <a:pt x="0" y="928"/>
                    <a:pt x="11" y="817"/>
                  </a:cubicBezTo>
                  <a:cubicBezTo>
                    <a:pt x="22" y="706"/>
                    <a:pt x="49" y="610"/>
                    <a:pt x="92" y="506"/>
                  </a:cubicBezTo>
                  <a:cubicBezTo>
                    <a:pt x="135" y="402"/>
                    <a:pt x="212" y="276"/>
                    <a:pt x="269" y="192"/>
                  </a:cubicBezTo>
                  <a:cubicBezTo>
                    <a:pt x="326" y="108"/>
                    <a:pt x="402" y="40"/>
                    <a:pt x="437" y="0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FD09069-BE33-8FFD-0D75-EB18DD29A1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2" y="9330"/>
              <a:ext cx="1947" cy="3144"/>
              <a:chOff x="8000" y="9332"/>
              <a:chExt cx="1947" cy="3144"/>
            </a:xfrm>
          </p:grpSpPr>
          <p:sp>
            <p:nvSpPr>
              <p:cNvPr id="27" name="Freeform: Shape 5">
                <a:extLst>
                  <a:ext uri="{FF2B5EF4-FFF2-40B4-BE49-F238E27FC236}">
                    <a16:creationId xmlns:a16="http://schemas.microsoft.com/office/drawing/2014/main" id="{6D705FE1-7C92-1C3E-B8B8-96D2DC7F28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60" y="9979"/>
                <a:ext cx="280" cy="548"/>
              </a:xfrm>
              <a:custGeom>
                <a:avLst/>
                <a:gdLst>
                  <a:gd name="T0" fmla="*/ 76200 w 561"/>
                  <a:gd name="T1" fmla="*/ 0 h 1038"/>
                  <a:gd name="T2" fmla="*/ 295275 w 561"/>
                  <a:gd name="T3" fmla="*/ 3175 h 1038"/>
                  <a:gd name="T4" fmla="*/ 339725 w 561"/>
                  <a:gd name="T5" fmla="*/ 44450 h 1038"/>
                  <a:gd name="T6" fmla="*/ 314325 w 561"/>
                  <a:gd name="T7" fmla="*/ 225425 h 1038"/>
                  <a:gd name="T8" fmla="*/ 190500 w 561"/>
                  <a:gd name="T9" fmla="*/ 625475 h 1038"/>
                  <a:gd name="T10" fmla="*/ 133350 w 561"/>
                  <a:gd name="T11" fmla="*/ 600075 h 1038"/>
                  <a:gd name="T12" fmla="*/ 25400 w 561"/>
                  <a:gd name="T13" fmla="*/ 171450 h 1038"/>
                  <a:gd name="T14" fmla="*/ 0 w 561"/>
                  <a:gd name="T15" fmla="*/ 47625 h 1038"/>
                  <a:gd name="T16" fmla="*/ 76200 w 561"/>
                  <a:gd name="T17" fmla="*/ 0 h 10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1" h="1038">
                    <a:moveTo>
                      <a:pt x="75" y="0"/>
                    </a:moveTo>
                    <a:lnTo>
                      <a:pt x="485" y="5"/>
                    </a:lnTo>
                    <a:cubicBezTo>
                      <a:pt x="561" y="29"/>
                      <a:pt x="533" y="79"/>
                      <a:pt x="530" y="145"/>
                    </a:cubicBezTo>
                    <a:lnTo>
                      <a:pt x="465" y="400"/>
                    </a:lnTo>
                    <a:lnTo>
                      <a:pt x="345" y="950"/>
                    </a:lnTo>
                    <a:cubicBezTo>
                      <a:pt x="302" y="1038"/>
                      <a:pt x="252" y="1024"/>
                      <a:pt x="205" y="930"/>
                    </a:cubicBezTo>
                    <a:lnTo>
                      <a:pt x="65" y="385"/>
                    </a:lnTo>
                    <a:lnTo>
                      <a:pt x="0" y="85"/>
                    </a:lnTo>
                    <a:cubicBezTo>
                      <a:pt x="2" y="21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2F528F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8" name="AutoShape 17">
                <a:extLst>
                  <a:ext uri="{FF2B5EF4-FFF2-40B4-BE49-F238E27FC236}">
                    <a16:creationId xmlns:a16="http://schemas.microsoft.com/office/drawing/2014/main" id="{291B0039-A0C2-0A25-72C4-36C129FB44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000" y="9332"/>
                <a:ext cx="832" cy="879"/>
              </a:xfrm>
              <a:custGeom>
                <a:avLst/>
                <a:gdLst>
                  <a:gd name="G0" fmla="+- 1331 0 0"/>
                  <a:gd name="G1" fmla="+- 21600 0 1331"/>
                  <a:gd name="G2" fmla="+- 21600 0 133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31" y="10800"/>
                    </a:moveTo>
                    <a:cubicBezTo>
                      <a:pt x="1331" y="16030"/>
                      <a:pt x="5570" y="20269"/>
                      <a:pt x="10800" y="20269"/>
                    </a:cubicBezTo>
                    <a:cubicBezTo>
                      <a:pt x="16030" y="20269"/>
                      <a:pt x="20269" y="16030"/>
                      <a:pt x="20269" y="10800"/>
                    </a:cubicBezTo>
                    <a:cubicBezTo>
                      <a:pt x="20269" y="5570"/>
                      <a:pt x="16030" y="1331"/>
                      <a:pt x="10800" y="1331"/>
                    </a:cubicBezTo>
                    <a:cubicBezTo>
                      <a:pt x="5570" y="1331"/>
                      <a:pt x="1331" y="5570"/>
                      <a:pt x="1331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9" name="AutoShape 18">
                <a:extLst>
                  <a:ext uri="{FF2B5EF4-FFF2-40B4-BE49-F238E27FC236}">
                    <a16:creationId xmlns:a16="http://schemas.microsoft.com/office/drawing/2014/main" id="{0D886E9A-6037-B9D3-BB39-1C8C445E687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783" y="9692"/>
                <a:ext cx="395" cy="282"/>
              </a:xfrm>
              <a:custGeom>
                <a:avLst/>
                <a:gdLst>
                  <a:gd name="G0" fmla="+- 8052 0 0"/>
                  <a:gd name="G1" fmla="+- -10750138 0 0"/>
                  <a:gd name="G2" fmla="+- 0 0 -10750138"/>
                  <a:gd name="T0" fmla="*/ 0 256 1"/>
                  <a:gd name="T1" fmla="*/ 180 256 1"/>
                  <a:gd name="G3" fmla="+- -10750138 T0 T1"/>
                  <a:gd name="T2" fmla="*/ 0 256 1"/>
                  <a:gd name="T3" fmla="*/ 90 256 1"/>
                  <a:gd name="G4" fmla="+- -10750138 T2 T3"/>
                  <a:gd name="G5" fmla="*/ G4 2 1"/>
                  <a:gd name="T4" fmla="*/ 90 256 1"/>
                  <a:gd name="T5" fmla="*/ 0 256 1"/>
                  <a:gd name="G6" fmla="+- -10750138 T4 T5"/>
                  <a:gd name="G7" fmla="*/ G6 2 1"/>
                  <a:gd name="G8" fmla="abs -1075013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052"/>
                  <a:gd name="G18" fmla="*/ 8052 1 2"/>
                  <a:gd name="G19" fmla="+- G18 5400 0"/>
                  <a:gd name="G20" fmla="cos G19 -10750138"/>
                  <a:gd name="G21" fmla="sin G19 -10750138"/>
                  <a:gd name="G22" fmla="+- G20 10800 0"/>
                  <a:gd name="G23" fmla="+- G21 10800 0"/>
                  <a:gd name="G24" fmla="+- 10800 0 G20"/>
                  <a:gd name="G25" fmla="+- 8052 10800 0"/>
                  <a:gd name="G26" fmla="?: G9 G17 G25"/>
                  <a:gd name="G27" fmla="?: G9 0 21600"/>
                  <a:gd name="G28" fmla="cos 10800 -10750138"/>
                  <a:gd name="G29" fmla="sin 10800 -10750138"/>
                  <a:gd name="G30" fmla="sin 8052 -1075013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0750138 G34 0"/>
                  <a:gd name="G36" fmla="?: G6 G35 G31"/>
                  <a:gd name="G37" fmla="+- 21600 0 G36"/>
                  <a:gd name="G38" fmla="?: G4 0 G33"/>
                  <a:gd name="G39" fmla="?: -1075013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737 w 21600"/>
                  <a:gd name="T15" fmla="*/ 8207 h 21600"/>
                  <a:gd name="T16" fmla="*/ 10800 w 21600"/>
                  <a:gd name="T17" fmla="*/ 2748 h 21600"/>
                  <a:gd name="T18" fmla="*/ 19863 w 21600"/>
                  <a:gd name="T19" fmla="*/ 820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058" y="8585"/>
                    </a:moveTo>
                    <a:cubicBezTo>
                      <a:pt x="4047" y="5129"/>
                      <a:pt x="7206" y="2748"/>
                      <a:pt x="10800" y="2748"/>
                    </a:cubicBezTo>
                    <a:cubicBezTo>
                      <a:pt x="14393" y="2748"/>
                      <a:pt x="17552" y="5129"/>
                      <a:pt x="18541" y="8585"/>
                    </a:cubicBezTo>
                    <a:lnTo>
                      <a:pt x="21183" y="7829"/>
                    </a:lnTo>
                    <a:cubicBezTo>
                      <a:pt x="19857" y="3194"/>
                      <a:pt x="15620" y="0"/>
                      <a:pt x="10799" y="0"/>
                    </a:cubicBezTo>
                    <a:cubicBezTo>
                      <a:pt x="5979" y="0"/>
                      <a:pt x="1742" y="3194"/>
                      <a:pt x="416" y="782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5FF3FC4-6870-72B3-5B93-354DFA422A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22" y="9559"/>
                <a:ext cx="388" cy="411"/>
              </a:xfrm>
              <a:prstGeom prst="ellipse">
                <a:avLst/>
              </a:prstGeom>
              <a:solidFill>
                <a:srgbClr val="161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1" name="AutoShape 20">
                <a:extLst>
                  <a:ext uri="{FF2B5EF4-FFF2-40B4-BE49-F238E27FC236}">
                    <a16:creationId xmlns:a16="http://schemas.microsoft.com/office/drawing/2014/main" id="{65AAD642-4178-03D0-8E2C-599756256B8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115" y="9356"/>
                <a:ext cx="832" cy="879"/>
              </a:xfrm>
              <a:custGeom>
                <a:avLst/>
                <a:gdLst>
                  <a:gd name="G0" fmla="+- 1331 0 0"/>
                  <a:gd name="G1" fmla="+- 21600 0 1331"/>
                  <a:gd name="G2" fmla="+- 21600 0 133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31" y="10800"/>
                    </a:moveTo>
                    <a:cubicBezTo>
                      <a:pt x="1331" y="16030"/>
                      <a:pt x="5570" y="20269"/>
                      <a:pt x="10800" y="20269"/>
                    </a:cubicBezTo>
                    <a:cubicBezTo>
                      <a:pt x="16030" y="20269"/>
                      <a:pt x="20269" y="16030"/>
                      <a:pt x="20269" y="10800"/>
                    </a:cubicBezTo>
                    <a:cubicBezTo>
                      <a:pt x="20269" y="5570"/>
                      <a:pt x="16030" y="1331"/>
                      <a:pt x="10800" y="1331"/>
                    </a:cubicBezTo>
                    <a:cubicBezTo>
                      <a:pt x="5570" y="1331"/>
                      <a:pt x="1331" y="5570"/>
                      <a:pt x="1331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CDF4C7C-F4AD-344C-4910-AA79CB0CCE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39" y="10779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C25CA87-83CC-9582-7E0F-8539DFC712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23" y="10908"/>
                <a:ext cx="115" cy="28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48B1C2F-4293-F0ED-152B-E3839632156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05" y="11170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AA9B602-C3C6-24E2-9208-66D8A5403B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741" y="11288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BF9BC90-420E-4E72-C3AC-C2707B6714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9091" y="11303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97D3C0-4895-A779-D924-F7EE97EEDA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03" y="9633"/>
                <a:ext cx="70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E9D071D-3821-FE1E-62E0-848897117C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422" y="9633"/>
                <a:ext cx="70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4434FDEB-C0B7-46D9-2EEC-9CA1E706DA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18" y="11919"/>
                <a:ext cx="535" cy="557"/>
              </a:xfrm>
              <a:custGeom>
                <a:avLst/>
                <a:gdLst>
                  <a:gd name="T0" fmla="*/ 639 w 1071"/>
                  <a:gd name="T1" fmla="*/ 21 h 1054"/>
                  <a:gd name="T2" fmla="*/ 789 w 1071"/>
                  <a:gd name="T3" fmla="*/ 144 h 1054"/>
                  <a:gd name="T4" fmla="*/ 935 w 1071"/>
                  <a:gd name="T5" fmla="*/ 373 h 1054"/>
                  <a:gd name="T6" fmla="*/ 1044 w 1071"/>
                  <a:gd name="T7" fmla="*/ 583 h 1054"/>
                  <a:gd name="T8" fmla="*/ 1059 w 1071"/>
                  <a:gd name="T9" fmla="*/ 812 h 1054"/>
                  <a:gd name="T10" fmla="*/ 972 w 1071"/>
                  <a:gd name="T11" fmla="*/ 942 h 1054"/>
                  <a:gd name="T12" fmla="*/ 882 w 1071"/>
                  <a:gd name="T13" fmla="*/ 990 h 1054"/>
                  <a:gd name="T14" fmla="*/ 778 w 1071"/>
                  <a:gd name="T15" fmla="*/ 954 h 1054"/>
                  <a:gd name="T16" fmla="*/ 738 w 1071"/>
                  <a:gd name="T17" fmla="*/ 927 h 1054"/>
                  <a:gd name="T18" fmla="*/ 723 w 1071"/>
                  <a:gd name="T19" fmla="*/ 900 h 1054"/>
                  <a:gd name="T20" fmla="*/ 714 w 1071"/>
                  <a:gd name="T21" fmla="*/ 936 h 1054"/>
                  <a:gd name="T22" fmla="*/ 657 w 1071"/>
                  <a:gd name="T23" fmla="*/ 996 h 1054"/>
                  <a:gd name="T24" fmla="*/ 588 w 1071"/>
                  <a:gd name="T25" fmla="*/ 1047 h 1054"/>
                  <a:gd name="T26" fmla="*/ 471 w 1071"/>
                  <a:gd name="T27" fmla="*/ 1035 h 1054"/>
                  <a:gd name="T28" fmla="*/ 387 w 1071"/>
                  <a:gd name="T29" fmla="*/ 984 h 1054"/>
                  <a:gd name="T30" fmla="*/ 360 w 1071"/>
                  <a:gd name="T31" fmla="*/ 897 h 1054"/>
                  <a:gd name="T32" fmla="*/ 321 w 1071"/>
                  <a:gd name="T33" fmla="*/ 951 h 1054"/>
                  <a:gd name="T34" fmla="*/ 233 w 1071"/>
                  <a:gd name="T35" fmla="*/ 999 h 1054"/>
                  <a:gd name="T36" fmla="*/ 138 w 1071"/>
                  <a:gd name="T37" fmla="*/ 996 h 1054"/>
                  <a:gd name="T38" fmla="*/ 59 w 1071"/>
                  <a:gd name="T39" fmla="*/ 943 h 1054"/>
                  <a:gd name="T40" fmla="*/ 3 w 1071"/>
                  <a:gd name="T41" fmla="*/ 738 h 1054"/>
                  <a:gd name="T42" fmla="*/ 75 w 1071"/>
                  <a:gd name="T43" fmla="*/ 465 h 1054"/>
                  <a:gd name="T44" fmla="*/ 230 w 1071"/>
                  <a:gd name="T45" fmla="*/ 148 h 1054"/>
                  <a:gd name="T46" fmla="*/ 441 w 1071"/>
                  <a:gd name="T47" fmla="*/ 21 h 1054"/>
                  <a:gd name="T48" fmla="*/ 639 w 1071"/>
                  <a:gd name="T49" fmla="*/ 21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1" h="1054">
                    <a:moveTo>
                      <a:pt x="639" y="21"/>
                    </a:moveTo>
                    <a:cubicBezTo>
                      <a:pt x="697" y="41"/>
                      <a:pt x="740" y="85"/>
                      <a:pt x="789" y="144"/>
                    </a:cubicBezTo>
                    <a:cubicBezTo>
                      <a:pt x="838" y="203"/>
                      <a:pt x="893" y="300"/>
                      <a:pt x="935" y="373"/>
                    </a:cubicBezTo>
                    <a:cubicBezTo>
                      <a:pt x="977" y="446"/>
                      <a:pt x="1023" y="510"/>
                      <a:pt x="1044" y="583"/>
                    </a:cubicBezTo>
                    <a:cubicBezTo>
                      <a:pt x="1065" y="656"/>
                      <a:pt x="1071" y="752"/>
                      <a:pt x="1059" y="812"/>
                    </a:cubicBezTo>
                    <a:cubicBezTo>
                      <a:pt x="1047" y="872"/>
                      <a:pt x="1001" y="912"/>
                      <a:pt x="972" y="942"/>
                    </a:cubicBezTo>
                    <a:cubicBezTo>
                      <a:pt x="943" y="972"/>
                      <a:pt x="914" y="988"/>
                      <a:pt x="882" y="990"/>
                    </a:cubicBezTo>
                    <a:cubicBezTo>
                      <a:pt x="850" y="992"/>
                      <a:pt x="802" y="964"/>
                      <a:pt x="778" y="954"/>
                    </a:cubicBezTo>
                    <a:cubicBezTo>
                      <a:pt x="754" y="944"/>
                      <a:pt x="747" y="936"/>
                      <a:pt x="738" y="927"/>
                    </a:cubicBezTo>
                    <a:cubicBezTo>
                      <a:pt x="729" y="918"/>
                      <a:pt x="727" y="899"/>
                      <a:pt x="723" y="900"/>
                    </a:cubicBezTo>
                    <a:cubicBezTo>
                      <a:pt x="719" y="901"/>
                      <a:pt x="725" y="920"/>
                      <a:pt x="714" y="936"/>
                    </a:cubicBezTo>
                    <a:cubicBezTo>
                      <a:pt x="703" y="952"/>
                      <a:pt x="678" y="978"/>
                      <a:pt x="657" y="996"/>
                    </a:cubicBezTo>
                    <a:cubicBezTo>
                      <a:pt x="636" y="1014"/>
                      <a:pt x="619" y="1040"/>
                      <a:pt x="588" y="1047"/>
                    </a:cubicBezTo>
                    <a:cubicBezTo>
                      <a:pt x="557" y="1054"/>
                      <a:pt x="504" y="1045"/>
                      <a:pt x="471" y="1035"/>
                    </a:cubicBezTo>
                    <a:cubicBezTo>
                      <a:pt x="438" y="1025"/>
                      <a:pt x="406" y="1007"/>
                      <a:pt x="387" y="984"/>
                    </a:cubicBezTo>
                    <a:cubicBezTo>
                      <a:pt x="368" y="961"/>
                      <a:pt x="371" y="902"/>
                      <a:pt x="360" y="897"/>
                    </a:cubicBezTo>
                    <a:cubicBezTo>
                      <a:pt x="349" y="892"/>
                      <a:pt x="342" y="934"/>
                      <a:pt x="321" y="951"/>
                    </a:cubicBezTo>
                    <a:cubicBezTo>
                      <a:pt x="300" y="968"/>
                      <a:pt x="263" y="992"/>
                      <a:pt x="233" y="999"/>
                    </a:cubicBezTo>
                    <a:cubicBezTo>
                      <a:pt x="203" y="1006"/>
                      <a:pt x="167" y="1005"/>
                      <a:pt x="138" y="996"/>
                    </a:cubicBezTo>
                    <a:cubicBezTo>
                      <a:pt x="109" y="987"/>
                      <a:pt x="81" y="986"/>
                      <a:pt x="59" y="943"/>
                    </a:cubicBezTo>
                    <a:cubicBezTo>
                      <a:pt x="37" y="900"/>
                      <a:pt x="0" y="818"/>
                      <a:pt x="3" y="738"/>
                    </a:cubicBezTo>
                    <a:cubicBezTo>
                      <a:pt x="6" y="658"/>
                      <a:pt x="37" y="563"/>
                      <a:pt x="75" y="465"/>
                    </a:cubicBezTo>
                    <a:cubicBezTo>
                      <a:pt x="113" y="367"/>
                      <a:pt x="169" y="222"/>
                      <a:pt x="230" y="148"/>
                    </a:cubicBezTo>
                    <a:cubicBezTo>
                      <a:pt x="291" y="74"/>
                      <a:pt x="373" y="42"/>
                      <a:pt x="441" y="21"/>
                    </a:cubicBezTo>
                    <a:cubicBezTo>
                      <a:pt x="509" y="0"/>
                      <a:pt x="581" y="1"/>
                      <a:pt x="639" y="2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F3B68F79-ECBE-FF7F-7EBF-3610F05B83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8425" y="11918"/>
                <a:ext cx="535" cy="556"/>
              </a:xfrm>
              <a:custGeom>
                <a:avLst/>
                <a:gdLst>
                  <a:gd name="T0" fmla="*/ 639 w 1071"/>
                  <a:gd name="T1" fmla="*/ 21 h 1054"/>
                  <a:gd name="T2" fmla="*/ 789 w 1071"/>
                  <a:gd name="T3" fmla="*/ 144 h 1054"/>
                  <a:gd name="T4" fmla="*/ 935 w 1071"/>
                  <a:gd name="T5" fmla="*/ 373 h 1054"/>
                  <a:gd name="T6" fmla="*/ 1044 w 1071"/>
                  <a:gd name="T7" fmla="*/ 583 h 1054"/>
                  <a:gd name="T8" fmla="*/ 1059 w 1071"/>
                  <a:gd name="T9" fmla="*/ 812 h 1054"/>
                  <a:gd name="T10" fmla="*/ 972 w 1071"/>
                  <a:gd name="T11" fmla="*/ 942 h 1054"/>
                  <a:gd name="T12" fmla="*/ 882 w 1071"/>
                  <a:gd name="T13" fmla="*/ 990 h 1054"/>
                  <a:gd name="T14" fmla="*/ 778 w 1071"/>
                  <a:gd name="T15" fmla="*/ 954 h 1054"/>
                  <a:gd name="T16" fmla="*/ 738 w 1071"/>
                  <a:gd name="T17" fmla="*/ 927 h 1054"/>
                  <a:gd name="T18" fmla="*/ 723 w 1071"/>
                  <a:gd name="T19" fmla="*/ 900 h 1054"/>
                  <a:gd name="T20" fmla="*/ 714 w 1071"/>
                  <a:gd name="T21" fmla="*/ 936 h 1054"/>
                  <a:gd name="T22" fmla="*/ 657 w 1071"/>
                  <a:gd name="T23" fmla="*/ 996 h 1054"/>
                  <a:gd name="T24" fmla="*/ 588 w 1071"/>
                  <a:gd name="T25" fmla="*/ 1047 h 1054"/>
                  <a:gd name="T26" fmla="*/ 471 w 1071"/>
                  <a:gd name="T27" fmla="*/ 1035 h 1054"/>
                  <a:gd name="T28" fmla="*/ 387 w 1071"/>
                  <a:gd name="T29" fmla="*/ 984 h 1054"/>
                  <a:gd name="T30" fmla="*/ 360 w 1071"/>
                  <a:gd name="T31" fmla="*/ 897 h 1054"/>
                  <a:gd name="T32" fmla="*/ 321 w 1071"/>
                  <a:gd name="T33" fmla="*/ 951 h 1054"/>
                  <a:gd name="T34" fmla="*/ 233 w 1071"/>
                  <a:gd name="T35" fmla="*/ 999 h 1054"/>
                  <a:gd name="T36" fmla="*/ 138 w 1071"/>
                  <a:gd name="T37" fmla="*/ 996 h 1054"/>
                  <a:gd name="T38" fmla="*/ 59 w 1071"/>
                  <a:gd name="T39" fmla="*/ 943 h 1054"/>
                  <a:gd name="T40" fmla="*/ 3 w 1071"/>
                  <a:gd name="T41" fmla="*/ 738 h 1054"/>
                  <a:gd name="T42" fmla="*/ 75 w 1071"/>
                  <a:gd name="T43" fmla="*/ 465 h 1054"/>
                  <a:gd name="T44" fmla="*/ 230 w 1071"/>
                  <a:gd name="T45" fmla="*/ 148 h 1054"/>
                  <a:gd name="T46" fmla="*/ 441 w 1071"/>
                  <a:gd name="T47" fmla="*/ 21 h 1054"/>
                  <a:gd name="T48" fmla="*/ 639 w 1071"/>
                  <a:gd name="T49" fmla="*/ 21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1" h="1054">
                    <a:moveTo>
                      <a:pt x="639" y="21"/>
                    </a:moveTo>
                    <a:cubicBezTo>
                      <a:pt x="697" y="41"/>
                      <a:pt x="740" y="85"/>
                      <a:pt x="789" y="144"/>
                    </a:cubicBezTo>
                    <a:cubicBezTo>
                      <a:pt x="838" y="203"/>
                      <a:pt x="893" y="300"/>
                      <a:pt x="935" y="373"/>
                    </a:cubicBezTo>
                    <a:cubicBezTo>
                      <a:pt x="977" y="446"/>
                      <a:pt x="1023" y="510"/>
                      <a:pt x="1044" y="583"/>
                    </a:cubicBezTo>
                    <a:cubicBezTo>
                      <a:pt x="1065" y="656"/>
                      <a:pt x="1071" y="752"/>
                      <a:pt x="1059" y="812"/>
                    </a:cubicBezTo>
                    <a:cubicBezTo>
                      <a:pt x="1047" y="872"/>
                      <a:pt x="1001" y="912"/>
                      <a:pt x="972" y="942"/>
                    </a:cubicBezTo>
                    <a:cubicBezTo>
                      <a:pt x="943" y="972"/>
                      <a:pt x="914" y="988"/>
                      <a:pt x="882" y="990"/>
                    </a:cubicBezTo>
                    <a:cubicBezTo>
                      <a:pt x="850" y="992"/>
                      <a:pt x="802" y="964"/>
                      <a:pt x="778" y="954"/>
                    </a:cubicBezTo>
                    <a:cubicBezTo>
                      <a:pt x="754" y="944"/>
                      <a:pt x="747" y="936"/>
                      <a:pt x="738" y="927"/>
                    </a:cubicBezTo>
                    <a:cubicBezTo>
                      <a:pt x="729" y="918"/>
                      <a:pt x="727" y="899"/>
                      <a:pt x="723" y="900"/>
                    </a:cubicBezTo>
                    <a:cubicBezTo>
                      <a:pt x="719" y="901"/>
                      <a:pt x="725" y="920"/>
                      <a:pt x="714" y="936"/>
                    </a:cubicBezTo>
                    <a:cubicBezTo>
                      <a:pt x="703" y="952"/>
                      <a:pt x="678" y="978"/>
                      <a:pt x="657" y="996"/>
                    </a:cubicBezTo>
                    <a:cubicBezTo>
                      <a:pt x="636" y="1014"/>
                      <a:pt x="619" y="1040"/>
                      <a:pt x="588" y="1047"/>
                    </a:cubicBezTo>
                    <a:cubicBezTo>
                      <a:pt x="557" y="1054"/>
                      <a:pt x="504" y="1045"/>
                      <a:pt x="471" y="1035"/>
                    </a:cubicBezTo>
                    <a:cubicBezTo>
                      <a:pt x="438" y="1025"/>
                      <a:pt x="406" y="1007"/>
                      <a:pt x="387" y="984"/>
                    </a:cubicBezTo>
                    <a:cubicBezTo>
                      <a:pt x="368" y="961"/>
                      <a:pt x="371" y="902"/>
                      <a:pt x="360" y="897"/>
                    </a:cubicBezTo>
                    <a:cubicBezTo>
                      <a:pt x="349" y="892"/>
                      <a:pt x="342" y="934"/>
                      <a:pt x="321" y="951"/>
                    </a:cubicBezTo>
                    <a:cubicBezTo>
                      <a:pt x="300" y="968"/>
                      <a:pt x="263" y="992"/>
                      <a:pt x="233" y="999"/>
                    </a:cubicBezTo>
                    <a:cubicBezTo>
                      <a:pt x="203" y="1006"/>
                      <a:pt x="167" y="1005"/>
                      <a:pt x="138" y="996"/>
                    </a:cubicBezTo>
                    <a:cubicBezTo>
                      <a:pt x="109" y="987"/>
                      <a:pt x="81" y="986"/>
                      <a:pt x="59" y="943"/>
                    </a:cubicBezTo>
                    <a:cubicBezTo>
                      <a:pt x="37" y="900"/>
                      <a:pt x="0" y="818"/>
                      <a:pt x="3" y="738"/>
                    </a:cubicBezTo>
                    <a:cubicBezTo>
                      <a:pt x="6" y="658"/>
                      <a:pt x="37" y="563"/>
                      <a:pt x="75" y="465"/>
                    </a:cubicBezTo>
                    <a:cubicBezTo>
                      <a:pt x="113" y="367"/>
                      <a:pt x="169" y="222"/>
                      <a:pt x="230" y="148"/>
                    </a:cubicBezTo>
                    <a:cubicBezTo>
                      <a:pt x="291" y="74"/>
                      <a:pt x="373" y="42"/>
                      <a:pt x="441" y="21"/>
                    </a:cubicBezTo>
                    <a:cubicBezTo>
                      <a:pt x="509" y="0"/>
                      <a:pt x="581" y="1"/>
                      <a:pt x="639" y="2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D97BD5D-A47E-9069-43E0-9402C17051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583" y="10902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4017EA6-8AE4-1C41-2573-478BA128E8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272" y="11194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A80BE-5716-4359-C24F-64D5C6B5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3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D046-9F97-687D-D8FF-56BCCB1B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and Listen</a:t>
            </a:r>
          </a:p>
        </p:txBody>
      </p:sp>
      <p:pic>
        <p:nvPicPr>
          <p:cNvPr id="42" name="Picture 41" descr="A cartoon image featuring a school crossing patrol.">
            <a:extLst>
              <a:ext uri="{FF2B5EF4-FFF2-40B4-BE49-F238E27FC236}">
                <a16:creationId xmlns:a16="http://schemas.microsoft.com/office/drawing/2014/main" id="{7EA20558-7C12-2920-2F93-9C89F9BB56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>
            <a:fillRect/>
          </a:stretch>
        </p:blipFill>
        <p:spPr>
          <a:xfrm>
            <a:off x="0" y="0"/>
            <a:ext cx="12192000" cy="7235190"/>
          </a:xfrm>
          <a:prstGeom prst="rect">
            <a:avLst/>
          </a:prstGeom>
        </p:spPr>
      </p:pic>
      <p:grpSp>
        <p:nvGrpSpPr>
          <p:cNvPr id="3" name="Group 2" descr="Walter the wellbeing owl.">
            <a:extLst>
              <a:ext uri="{FF2B5EF4-FFF2-40B4-BE49-F238E27FC236}">
                <a16:creationId xmlns:a16="http://schemas.microsoft.com/office/drawing/2014/main" id="{7AFA36D4-603C-7500-A6B3-BE9C247DE2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8338" y="750601"/>
            <a:ext cx="1184790" cy="1188844"/>
            <a:chOff x="4246" y="8754"/>
            <a:chExt cx="3380" cy="372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F3C994F-1DD0-6AB8-E5A5-A6ED35C7B2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95" y="8882"/>
              <a:ext cx="812" cy="727"/>
            </a:xfrm>
            <a:custGeom>
              <a:avLst/>
              <a:gdLst>
                <a:gd name="T0" fmla="*/ 736 w 812"/>
                <a:gd name="T1" fmla="*/ 97 h 727"/>
                <a:gd name="T2" fmla="*/ 511 w 812"/>
                <a:gd name="T3" fmla="*/ 45 h 727"/>
                <a:gd name="T4" fmla="*/ 286 w 812"/>
                <a:gd name="T5" fmla="*/ 11 h 727"/>
                <a:gd name="T6" fmla="*/ 80 w 812"/>
                <a:gd name="T7" fmla="*/ 4 h 727"/>
                <a:gd name="T8" fmla="*/ 9 w 812"/>
                <a:gd name="T9" fmla="*/ 34 h 727"/>
                <a:gd name="T10" fmla="*/ 28 w 812"/>
                <a:gd name="T11" fmla="*/ 165 h 727"/>
                <a:gd name="T12" fmla="*/ 155 w 812"/>
                <a:gd name="T13" fmla="*/ 506 h 727"/>
                <a:gd name="T14" fmla="*/ 286 w 812"/>
                <a:gd name="T15" fmla="*/ 724 h 727"/>
                <a:gd name="T16" fmla="*/ 453 w 812"/>
                <a:gd name="T17" fmla="*/ 525 h 727"/>
                <a:gd name="T18" fmla="*/ 761 w 812"/>
                <a:gd name="T19" fmla="*/ 180 h 727"/>
                <a:gd name="T20" fmla="*/ 761 w 812"/>
                <a:gd name="T21" fmla="*/ 109 h 727"/>
                <a:gd name="T22" fmla="*/ 736 w 812"/>
                <a:gd name="T23" fmla="*/ 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727">
                  <a:moveTo>
                    <a:pt x="736" y="97"/>
                  </a:moveTo>
                  <a:cubicBezTo>
                    <a:pt x="661" y="78"/>
                    <a:pt x="586" y="59"/>
                    <a:pt x="511" y="45"/>
                  </a:cubicBezTo>
                  <a:cubicBezTo>
                    <a:pt x="436" y="31"/>
                    <a:pt x="358" y="18"/>
                    <a:pt x="286" y="11"/>
                  </a:cubicBezTo>
                  <a:cubicBezTo>
                    <a:pt x="214" y="4"/>
                    <a:pt x="126" y="0"/>
                    <a:pt x="80" y="4"/>
                  </a:cubicBezTo>
                  <a:cubicBezTo>
                    <a:pt x="34" y="8"/>
                    <a:pt x="18" y="7"/>
                    <a:pt x="9" y="34"/>
                  </a:cubicBezTo>
                  <a:cubicBezTo>
                    <a:pt x="0" y="61"/>
                    <a:pt x="4" y="86"/>
                    <a:pt x="28" y="165"/>
                  </a:cubicBezTo>
                  <a:cubicBezTo>
                    <a:pt x="52" y="244"/>
                    <a:pt x="112" y="413"/>
                    <a:pt x="155" y="506"/>
                  </a:cubicBezTo>
                  <a:cubicBezTo>
                    <a:pt x="198" y="599"/>
                    <a:pt x="236" y="721"/>
                    <a:pt x="286" y="724"/>
                  </a:cubicBezTo>
                  <a:cubicBezTo>
                    <a:pt x="336" y="727"/>
                    <a:pt x="374" y="616"/>
                    <a:pt x="453" y="525"/>
                  </a:cubicBezTo>
                  <a:cubicBezTo>
                    <a:pt x="532" y="434"/>
                    <a:pt x="710" y="249"/>
                    <a:pt x="761" y="180"/>
                  </a:cubicBezTo>
                  <a:cubicBezTo>
                    <a:pt x="812" y="111"/>
                    <a:pt x="786" y="110"/>
                    <a:pt x="761" y="109"/>
                  </a:cubicBezTo>
                  <a:cubicBezTo>
                    <a:pt x="761" y="109"/>
                    <a:pt x="736" y="97"/>
                    <a:pt x="736" y="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CF946130-10AC-2788-8725-A872749F7C2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498" y="8832"/>
              <a:ext cx="812" cy="727"/>
            </a:xfrm>
            <a:custGeom>
              <a:avLst/>
              <a:gdLst>
                <a:gd name="T0" fmla="*/ 736 w 812"/>
                <a:gd name="T1" fmla="*/ 97 h 727"/>
                <a:gd name="T2" fmla="*/ 511 w 812"/>
                <a:gd name="T3" fmla="*/ 45 h 727"/>
                <a:gd name="T4" fmla="*/ 286 w 812"/>
                <a:gd name="T5" fmla="*/ 11 h 727"/>
                <a:gd name="T6" fmla="*/ 80 w 812"/>
                <a:gd name="T7" fmla="*/ 4 h 727"/>
                <a:gd name="T8" fmla="*/ 9 w 812"/>
                <a:gd name="T9" fmla="*/ 34 h 727"/>
                <a:gd name="T10" fmla="*/ 28 w 812"/>
                <a:gd name="T11" fmla="*/ 165 h 727"/>
                <a:gd name="T12" fmla="*/ 155 w 812"/>
                <a:gd name="T13" fmla="*/ 506 h 727"/>
                <a:gd name="T14" fmla="*/ 286 w 812"/>
                <a:gd name="T15" fmla="*/ 724 h 727"/>
                <a:gd name="T16" fmla="*/ 453 w 812"/>
                <a:gd name="T17" fmla="*/ 525 h 727"/>
                <a:gd name="T18" fmla="*/ 761 w 812"/>
                <a:gd name="T19" fmla="*/ 180 h 727"/>
                <a:gd name="T20" fmla="*/ 761 w 812"/>
                <a:gd name="T21" fmla="*/ 109 h 727"/>
                <a:gd name="T22" fmla="*/ 736 w 812"/>
                <a:gd name="T23" fmla="*/ 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727">
                  <a:moveTo>
                    <a:pt x="736" y="97"/>
                  </a:moveTo>
                  <a:cubicBezTo>
                    <a:pt x="661" y="78"/>
                    <a:pt x="586" y="59"/>
                    <a:pt x="511" y="45"/>
                  </a:cubicBezTo>
                  <a:cubicBezTo>
                    <a:pt x="436" y="31"/>
                    <a:pt x="358" y="18"/>
                    <a:pt x="286" y="11"/>
                  </a:cubicBezTo>
                  <a:cubicBezTo>
                    <a:pt x="214" y="4"/>
                    <a:pt x="126" y="0"/>
                    <a:pt x="80" y="4"/>
                  </a:cubicBezTo>
                  <a:cubicBezTo>
                    <a:pt x="34" y="8"/>
                    <a:pt x="18" y="7"/>
                    <a:pt x="9" y="34"/>
                  </a:cubicBezTo>
                  <a:cubicBezTo>
                    <a:pt x="0" y="61"/>
                    <a:pt x="4" y="86"/>
                    <a:pt x="28" y="165"/>
                  </a:cubicBezTo>
                  <a:cubicBezTo>
                    <a:pt x="52" y="244"/>
                    <a:pt x="112" y="413"/>
                    <a:pt x="155" y="506"/>
                  </a:cubicBezTo>
                  <a:cubicBezTo>
                    <a:pt x="198" y="599"/>
                    <a:pt x="236" y="721"/>
                    <a:pt x="286" y="724"/>
                  </a:cubicBezTo>
                  <a:cubicBezTo>
                    <a:pt x="336" y="727"/>
                    <a:pt x="374" y="616"/>
                    <a:pt x="453" y="525"/>
                  </a:cubicBezTo>
                  <a:cubicBezTo>
                    <a:pt x="532" y="434"/>
                    <a:pt x="710" y="249"/>
                    <a:pt x="761" y="180"/>
                  </a:cubicBezTo>
                  <a:cubicBezTo>
                    <a:pt x="812" y="111"/>
                    <a:pt x="786" y="110"/>
                    <a:pt x="761" y="109"/>
                  </a:cubicBezTo>
                  <a:cubicBezTo>
                    <a:pt x="761" y="109"/>
                    <a:pt x="736" y="97"/>
                    <a:pt x="736" y="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F46EC4-5394-B5BA-63DB-798614CD64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13" y="8754"/>
              <a:ext cx="2834" cy="344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30EA28B-63F8-F8EB-04D0-DEE1F8D213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6" y="10023"/>
              <a:ext cx="686" cy="1817"/>
            </a:xfrm>
            <a:custGeom>
              <a:avLst/>
              <a:gdLst>
                <a:gd name="T0" fmla="*/ 437 w 686"/>
                <a:gd name="T1" fmla="*/ 0 h 1817"/>
                <a:gd name="T2" fmla="*/ 527 w 686"/>
                <a:gd name="T3" fmla="*/ 244 h 1817"/>
                <a:gd name="T4" fmla="*/ 617 w 686"/>
                <a:gd name="T5" fmla="*/ 552 h 1817"/>
                <a:gd name="T6" fmla="*/ 676 w 686"/>
                <a:gd name="T7" fmla="*/ 923 h 1817"/>
                <a:gd name="T8" fmla="*/ 676 w 686"/>
                <a:gd name="T9" fmla="*/ 1238 h 1817"/>
                <a:gd name="T10" fmla="*/ 639 w 686"/>
                <a:gd name="T11" fmla="*/ 1430 h 1817"/>
                <a:gd name="T12" fmla="*/ 542 w 686"/>
                <a:gd name="T13" fmla="*/ 1673 h 1817"/>
                <a:gd name="T14" fmla="*/ 414 w 686"/>
                <a:gd name="T15" fmla="*/ 1815 h 1817"/>
                <a:gd name="T16" fmla="*/ 268 w 686"/>
                <a:gd name="T17" fmla="*/ 1658 h 1817"/>
                <a:gd name="T18" fmla="*/ 126 w 686"/>
                <a:gd name="T19" fmla="*/ 1430 h 1817"/>
                <a:gd name="T20" fmla="*/ 24 w 686"/>
                <a:gd name="T21" fmla="*/ 1172 h 1817"/>
                <a:gd name="T22" fmla="*/ 11 w 686"/>
                <a:gd name="T23" fmla="*/ 817 h 1817"/>
                <a:gd name="T24" fmla="*/ 92 w 686"/>
                <a:gd name="T25" fmla="*/ 506 h 1817"/>
                <a:gd name="T26" fmla="*/ 269 w 686"/>
                <a:gd name="T27" fmla="*/ 192 h 1817"/>
                <a:gd name="T28" fmla="*/ 437 w 686"/>
                <a:gd name="T29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6" h="1817">
                  <a:moveTo>
                    <a:pt x="437" y="0"/>
                  </a:moveTo>
                  <a:lnTo>
                    <a:pt x="527" y="244"/>
                  </a:lnTo>
                  <a:cubicBezTo>
                    <a:pt x="557" y="336"/>
                    <a:pt x="592" y="439"/>
                    <a:pt x="617" y="552"/>
                  </a:cubicBezTo>
                  <a:cubicBezTo>
                    <a:pt x="642" y="665"/>
                    <a:pt x="666" y="809"/>
                    <a:pt x="676" y="923"/>
                  </a:cubicBezTo>
                  <a:cubicBezTo>
                    <a:pt x="686" y="1037"/>
                    <a:pt x="682" y="1154"/>
                    <a:pt x="676" y="1238"/>
                  </a:cubicBezTo>
                  <a:cubicBezTo>
                    <a:pt x="670" y="1322"/>
                    <a:pt x="661" y="1358"/>
                    <a:pt x="639" y="1430"/>
                  </a:cubicBezTo>
                  <a:cubicBezTo>
                    <a:pt x="617" y="1502"/>
                    <a:pt x="579" y="1609"/>
                    <a:pt x="542" y="1673"/>
                  </a:cubicBezTo>
                  <a:cubicBezTo>
                    <a:pt x="505" y="1737"/>
                    <a:pt x="460" y="1817"/>
                    <a:pt x="414" y="1815"/>
                  </a:cubicBezTo>
                  <a:lnTo>
                    <a:pt x="268" y="1658"/>
                  </a:lnTo>
                  <a:cubicBezTo>
                    <a:pt x="220" y="1594"/>
                    <a:pt x="167" y="1511"/>
                    <a:pt x="126" y="1430"/>
                  </a:cubicBezTo>
                  <a:cubicBezTo>
                    <a:pt x="85" y="1349"/>
                    <a:pt x="43" y="1274"/>
                    <a:pt x="24" y="1172"/>
                  </a:cubicBezTo>
                  <a:cubicBezTo>
                    <a:pt x="5" y="1070"/>
                    <a:pt x="0" y="928"/>
                    <a:pt x="11" y="817"/>
                  </a:cubicBezTo>
                  <a:cubicBezTo>
                    <a:pt x="22" y="706"/>
                    <a:pt x="49" y="610"/>
                    <a:pt x="92" y="506"/>
                  </a:cubicBezTo>
                  <a:cubicBezTo>
                    <a:pt x="135" y="402"/>
                    <a:pt x="212" y="276"/>
                    <a:pt x="269" y="192"/>
                  </a:cubicBezTo>
                  <a:cubicBezTo>
                    <a:pt x="326" y="108"/>
                    <a:pt x="402" y="40"/>
                    <a:pt x="437" y="0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B44B8A9-ABE7-D701-2280-5ADBF1E2CE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38" y="9040"/>
              <a:ext cx="415" cy="569"/>
            </a:xfrm>
            <a:custGeom>
              <a:avLst/>
              <a:gdLst>
                <a:gd name="T0" fmla="*/ 49 w 415"/>
                <a:gd name="T1" fmla="*/ 0 h 569"/>
                <a:gd name="T2" fmla="*/ 19 w 415"/>
                <a:gd name="T3" fmla="*/ 191 h 569"/>
                <a:gd name="T4" fmla="*/ 19 w 415"/>
                <a:gd name="T5" fmla="*/ 423 h 569"/>
                <a:gd name="T6" fmla="*/ 60 w 415"/>
                <a:gd name="T7" fmla="*/ 547 h 569"/>
                <a:gd name="T8" fmla="*/ 379 w 415"/>
                <a:gd name="T9" fmla="*/ 292 h 569"/>
                <a:gd name="T10" fmla="*/ 278 w 415"/>
                <a:gd name="T11" fmla="*/ 206 h 569"/>
                <a:gd name="T12" fmla="*/ 162 w 415"/>
                <a:gd name="T13" fmla="*/ 109 h 569"/>
                <a:gd name="T14" fmla="*/ 49 w 415"/>
                <a:gd name="T1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569">
                  <a:moveTo>
                    <a:pt x="49" y="0"/>
                  </a:moveTo>
                  <a:cubicBezTo>
                    <a:pt x="33" y="21"/>
                    <a:pt x="24" y="121"/>
                    <a:pt x="19" y="191"/>
                  </a:cubicBezTo>
                  <a:cubicBezTo>
                    <a:pt x="14" y="261"/>
                    <a:pt x="12" y="364"/>
                    <a:pt x="19" y="423"/>
                  </a:cubicBezTo>
                  <a:cubicBezTo>
                    <a:pt x="26" y="482"/>
                    <a:pt x="0" y="569"/>
                    <a:pt x="60" y="547"/>
                  </a:cubicBezTo>
                  <a:cubicBezTo>
                    <a:pt x="120" y="525"/>
                    <a:pt x="343" y="349"/>
                    <a:pt x="379" y="292"/>
                  </a:cubicBezTo>
                  <a:cubicBezTo>
                    <a:pt x="415" y="235"/>
                    <a:pt x="314" y="236"/>
                    <a:pt x="278" y="206"/>
                  </a:cubicBezTo>
                  <a:cubicBezTo>
                    <a:pt x="242" y="176"/>
                    <a:pt x="200" y="143"/>
                    <a:pt x="162" y="109"/>
                  </a:cubicBezTo>
                  <a:cubicBezTo>
                    <a:pt x="124" y="75"/>
                    <a:pt x="73" y="23"/>
                    <a:pt x="49" y="0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269D09-F0FC-DC33-A353-507EDE61AC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57" y="9244"/>
              <a:ext cx="1174" cy="114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0392691-FB6D-7673-9689-2712130F5C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44" y="9332"/>
              <a:ext cx="1037" cy="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3F61EA-C66E-AB74-8A4F-5D79292C1B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14" y="9550"/>
              <a:ext cx="388" cy="411"/>
            </a:xfrm>
            <a:prstGeom prst="ellipse">
              <a:avLst/>
            </a:pr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46020CB-FDC9-5C58-5541-2E694105D75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600" y="9089"/>
              <a:ext cx="415" cy="569"/>
            </a:xfrm>
            <a:custGeom>
              <a:avLst/>
              <a:gdLst>
                <a:gd name="T0" fmla="*/ 49 w 415"/>
                <a:gd name="T1" fmla="*/ 0 h 569"/>
                <a:gd name="T2" fmla="*/ 19 w 415"/>
                <a:gd name="T3" fmla="*/ 191 h 569"/>
                <a:gd name="T4" fmla="*/ 19 w 415"/>
                <a:gd name="T5" fmla="*/ 423 h 569"/>
                <a:gd name="T6" fmla="*/ 60 w 415"/>
                <a:gd name="T7" fmla="*/ 547 h 569"/>
                <a:gd name="T8" fmla="*/ 379 w 415"/>
                <a:gd name="T9" fmla="*/ 292 h 569"/>
                <a:gd name="T10" fmla="*/ 278 w 415"/>
                <a:gd name="T11" fmla="*/ 206 h 569"/>
                <a:gd name="T12" fmla="*/ 162 w 415"/>
                <a:gd name="T13" fmla="*/ 109 h 569"/>
                <a:gd name="T14" fmla="*/ 49 w 415"/>
                <a:gd name="T1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569">
                  <a:moveTo>
                    <a:pt x="49" y="0"/>
                  </a:moveTo>
                  <a:cubicBezTo>
                    <a:pt x="33" y="21"/>
                    <a:pt x="24" y="121"/>
                    <a:pt x="19" y="191"/>
                  </a:cubicBezTo>
                  <a:cubicBezTo>
                    <a:pt x="14" y="261"/>
                    <a:pt x="12" y="364"/>
                    <a:pt x="19" y="423"/>
                  </a:cubicBezTo>
                  <a:cubicBezTo>
                    <a:pt x="26" y="482"/>
                    <a:pt x="0" y="569"/>
                    <a:pt x="60" y="547"/>
                  </a:cubicBezTo>
                  <a:cubicBezTo>
                    <a:pt x="120" y="525"/>
                    <a:pt x="343" y="349"/>
                    <a:pt x="379" y="292"/>
                  </a:cubicBezTo>
                  <a:cubicBezTo>
                    <a:pt x="415" y="235"/>
                    <a:pt x="314" y="236"/>
                    <a:pt x="278" y="206"/>
                  </a:cubicBezTo>
                  <a:cubicBezTo>
                    <a:pt x="242" y="176"/>
                    <a:pt x="200" y="143"/>
                    <a:pt x="162" y="109"/>
                  </a:cubicBezTo>
                  <a:cubicBezTo>
                    <a:pt x="124" y="75"/>
                    <a:pt x="73" y="23"/>
                    <a:pt x="49" y="0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C67688-118D-0753-72CC-186B582C6A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97" y="9252"/>
              <a:ext cx="1174" cy="114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45BD6A-7C7C-4C86-3FBB-196FA9E25A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0" y="9332"/>
              <a:ext cx="1037" cy="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6320480-FE03-300F-6C68-104D4F950C17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940" y="10023"/>
              <a:ext cx="686" cy="1817"/>
            </a:xfrm>
            <a:custGeom>
              <a:avLst/>
              <a:gdLst>
                <a:gd name="T0" fmla="*/ 437 w 686"/>
                <a:gd name="T1" fmla="*/ 0 h 1817"/>
                <a:gd name="T2" fmla="*/ 527 w 686"/>
                <a:gd name="T3" fmla="*/ 244 h 1817"/>
                <a:gd name="T4" fmla="*/ 617 w 686"/>
                <a:gd name="T5" fmla="*/ 552 h 1817"/>
                <a:gd name="T6" fmla="*/ 676 w 686"/>
                <a:gd name="T7" fmla="*/ 923 h 1817"/>
                <a:gd name="T8" fmla="*/ 676 w 686"/>
                <a:gd name="T9" fmla="*/ 1238 h 1817"/>
                <a:gd name="T10" fmla="*/ 639 w 686"/>
                <a:gd name="T11" fmla="*/ 1430 h 1817"/>
                <a:gd name="T12" fmla="*/ 542 w 686"/>
                <a:gd name="T13" fmla="*/ 1673 h 1817"/>
                <a:gd name="T14" fmla="*/ 414 w 686"/>
                <a:gd name="T15" fmla="*/ 1815 h 1817"/>
                <a:gd name="T16" fmla="*/ 268 w 686"/>
                <a:gd name="T17" fmla="*/ 1658 h 1817"/>
                <a:gd name="T18" fmla="*/ 126 w 686"/>
                <a:gd name="T19" fmla="*/ 1430 h 1817"/>
                <a:gd name="T20" fmla="*/ 24 w 686"/>
                <a:gd name="T21" fmla="*/ 1172 h 1817"/>
                <a:gd name="T22" fmla="*/ 11 w 686"/>
                <a:gd name="T23" fmla="*/ 817 h 1817"/>
                <a:gd name="T24" fmla="*/ 92 w 686"/>
                <a:gd name="T25" fmla="*/ 506 h 1817"/>
                <a:gd name="T26" fmla="*/ 269 w 686"/>
                <a:gd name="T27" fmla="*/ 192 h 1817"/>
                <a:gd name="T28" fmla="*/ 437 w 686"/>
                <a:gd name="T29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6" h="1817">
                  <a:moveTo>
                    <a:pt x="437" y="0"/>
                  </a:moveTo>
                  <a:lnTo>
                    <a:pt x="527" y="244"/>
                  </a:lnTo>
                  <a:cubicBezTo>
                    <a:pt x="557" y="336"/>
                    <a:pt x="592" y="439"/>
                    <a:pt x="617" y="552"/>
                  </a:cubicBezTo>
                  <a:cubicBezTo>
                    <a:pt x="642" y="665"/>
                    <a:pt x="666" y="809"/>
                    <a:pt x="676" y="923"/>
                  </a:cubicBezTo>
                  <a:cubicBezTo>
                    <a:pt x="686" y="1037"/>
                    <a:pt x="682" y="1154"/>
                    <a:pt x="676" y="1238"/>
                  </a:cubicBezTo>
                  <a:cubicBezTo>
                    <a:pt x="670" y="1322"/>
                    <a:pt x="661" y="1358"/>
                    <a:pt x="639" y="1430"/>
                  </a:cubicBezTo>
                  <a:cubicBezTo>
                    <a:pt x="617" y="1502"/>
                    <a:pt x="579" y="1609"/>
                    <a:pt x="542" y="1673"/>
                  </a:cubicBezTo>
                  <a:cubicBezTo>
                    <a:pt x="505" y="1737"/>
                    <a:pt x="460" y="1817"/>
                    <a:pt x="414" y="1815"/>
                  </a:cubicBezTo>
                  <a:lnTo>
                    <a:pt x="268" y="1658"/>
                  </a:lnTo>
                  <a:cubicBezTo>
                    <a:pt x="220" y="1594"/>
                    <a:pt x="167" y="1511"/>
                    <a:pt x="126" y="1430"/>
                  </a:cubicBezTo>
                  <a:cubicBezTo>
                    <a:pt x="85" y="1349"/>
                    <a:pt x="43" y="1274"/>
                    <a:pt x="24" y="1172"/>
                  </a:cubicBezTo>
                  <a:cubicBezTo>
                    <a:pt x="5" y="1070"/>
                    <a:pt x="0" y="928"/>
                    <a:pt x="11" y="817"/>
                  </a:cubicBezTo>
                  <a:cubicBezTo>
                    <a:pt x="22" y="706"/>
                    <a:pt x="49" y="610"/>
                    <a:pt x="92" y="506"/>
                  </a:cubicBezTo>
                  <a:cubicBezTo>
                    <a:pt x="135" y="402"/>
                    <a:pt x="212" y="276"/>
                    <a:pt x="269" y="192"/>
                  </a:cubicBezTo>
                  <a:cubicBezTo>
                    <a:pt x="326" y="108"/>
                    <a:pt x="402" y="40"/>
                    <a:pt x="437" y="0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1CA182-4D76-9F9B-E84B-07FD11A997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2" y="9330"/>
              <a:ext cx="1947" cy="3144"/>
              <a:chOff x="8000" y="9332"/>
              <a:chExt cx="1947" cy="3144"/>
            </a:xfrm>
          </p:grpSpPr>
          <p:sp>
            <p:nvSpPr>
              <p:cNvPr id="18" name="Freeform: Shape 5">
                <a:extLst>
                  <a:ext uri="{FF2B5EF4-FFF2-40B4-BE49-F238E27FC236}">
                    <a16:creationId xmlns:a16="http://schemas.microsoft.com/office/drawing/2014/main" id="{8EE76087-6D81-DC23-0B50-60E094D0B3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60" y="9979"/>
                <a:ext cx="280" cy="548"/>
              </a:xfrm>
              <a:custGeom>
                <a:avLst/>
                <a:gdLst>
                  <a:gd name="T0" fmla="*/ 76200 w 561"/>
                  <a:gd name="T1" fmla="*/ 0 h 1038"/>
                  <a:gd name="T2" fmla="*/ 295275 w 561"/>
                  <a:gd name="T3" fmla="*/ 3175 h 1038"/>
                  <a:gd name="T4" fmla="*/ 339725 w 561"/>
                  <a:gd name="T5" fmla="*/ 44450 h 1038"/>
                  <a:gd name="T6" fmla="*/ 314325 w 561"/>
                  <a:gd name="T7" fmla="*/ 225425 h 1038"/>
                  <a:gd name="T8" fmla="*/ 190500 w 561"/>
                  <a:gd name="T9" fmla="*/ 625475 h 1038"/>
                  <a:gd name="T10" fmla="*/ 133350 w 561"/>
                  <a:gd name="T11" fmla="*/ 600075 h 1038"/>
                  <a:gd name="T12" fmla="*/ 25400 w 561"/>
                  <a:gd name="T13" fmla="*/ 171450 h 1038"/>
                  <a:gd name="T14" fmla="*/ 0 w 561"/>
                  <a:gd name="T15" fmla="*/ 47625 h 1038"/>
                  <a:gd name="T16" fmla="*/ 76200 w 561"/>
                  <a:gd name="T17" fmla="*/ 0 h 10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1" h="1038">
                    <a:moveTo>
                      <a:pt x="75" y="0"/>
                    </a:moveTo>
                    <a:lnTo>
                      <a:pt x="485" y="5"/>
                    </a:lnTo>
                    <a:cubicBezTo>
                      <a:pt x="561" y="29"/>
                      <a:pt x="533" y="79"/>
                      <a:pt x="530" y="145"/>
                    </a:cubicBezTo>
                    <a:lnTo>
                      <a:pt x="465" y="400"/>
                    </a:lnTo>
                    <a:lnTo>
                      <a:pt x="345" y="950"/>
                    </a:lnTo>
                    <a:cubicBezTo>
                      <a:pt x="302" y="1038"/>
                      <a:pt x="252" y="1024"/>
                      <a:pt x="205" y="930"/>
                    </a:cubicBezTo>
                    <a:lnTo>
                      <a:pt x="65" y="385"/>
                    </a:lnTo>
                    <a:lnTo>
                      <a:pt x="0" y="85"/>
                    </a:lnTo>
                    <a:cubicBezTo>
                      <a:pt x="2" y="21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2F528F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19" name="AutoShape 17">
                <a:extLst>
                  <a:ext uri="{FF2B5EF4-FFF2-40B4-BE49-F238E27FC236}">
                    <a16:creationId xmlns:a16="http://schemas.microsoft.com/office/drawing/2014/main" id="{D78A7B87-C099-3D74-2C7F-555F7FE5A4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000" y="9332"/>
                <a:ext cx="832" cy="879"/>
              </a:xfrm>
              <a:custGeom>
                <a:avLst/>
                <a:gdLst>
                  <a:gd name="G0" fmla="+- 1331 0 0"/>
                  <a:gd name="G1" fmla="+- 21600 0 1331"/>
                  <a:gd name="G2" fmla="+- 21600 0 133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31" y="10800"/>
                    </a:moveTo>
                    <a:cubicBezTo>
                      <a:pt x="1331" y="16030"/>
                      <a:pt x="5570" y="20269"/>
                      <a:pt x="10800" y="20269"/>
                    </a:cubicBezTo>
                    <a:cubicBezTo>
                      <a:pt x="16030" y="20269"/>
                      <a:pt x="20269" y="16030"/>
                      <a:pt x="20269" y="10800"/>
                    </a:cubicBezTo>
                    <a:cubicBezTo>
                      <a:pt x="20269" y="5570"/>
                      <a:pt x="16030" y="1331"/>
                      <a:pt x="10800" y="1331"/>
                    </a:cubicBezTo>
                    <a:cubicBezTo>
                      <a:pt x="5570" y="1331"/>
                      <a:pt x="1331" y="5570"/>
                      <a:pt x="1331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" name="AutoShape 18">
                <a:extLst>
                  <a:ext uri="{FF2B5EF4-FFF2-40B4-BE49-F238E27FC236}">
                    <a16:creationId xmlns:a16="http://schemas.microsoft.com/office/drawing/2014/main" id="{A71F52D3-83F1-6BF4-115C-ACA1603B85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783" y="9692"/>
                <a:ext cx="395" cy="282"/>
              </a:xfrm>
              <a:custGeom>
                <a:avLst/>
                <a:gdLst>
                  <a:gd name="G0" fmla="+- 8052 0 0"/>
                  <a:gd name="G1" fmla="+- -10750138 0 0"/>
                  <a:gd name="G2" fmla="+- 0 0 -10750138"/>
                  <a:gd name="T0" fmla="*/ 0 256 1"/>
                  <a:gd name="T1" fmla="*/ 180 256 1"/>
                  <a:gd name="G3" fmla="+- -10750138 T0 T1"/>
                  <a:gd name="T2" fmla="*/ 0 256 1"/>
                  <a:gd name="T3" fmla="*/ 90 256 1"/>
                  <a:gd name="G4" fmla="+- -10750138 T2 T3"/>
                  <a:gd name="G5" fmla="*/ G4 2 1"/>
                  <a:gd name="T4" fmla="*/ 90 256 1"/>
                  <a:gd name="T5" fmla="*/ 0 256 1"/>
                  <a:gd name="G6" fmla="+- -10750138 T4 T5"/>
                  <a:gd name="G7" fmla="*/ G6 2 1"/>
                  <a:gd name="G8" fmla="abs -1075013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052"/>
                  <a:gd name="G18" fmla="*/ 8052 1 2"/>
                  <a:gd name="G19" fmla="+- G18 5400 0"/>
                  <a:gd name="G20" fmla="cos G19 -10750138"/>
                  <a:gd name="G21" fmla="sin G19 -10750138"/>
                  <a:gd name="G22" fmla="+- G20 10800 0"/>
                  <a:gd name="G23" fmla="+- G21 10800 0"/>
                  <a:gd name="G24" fmla="+- 10800 0 G20"/>
                  <a:gd name="G25" fmla="+- 8052 10800 0"/>
                  <a:gd name="G26" fmla="?: G9 G17 G25"/>
                  <a:gd name="G27" fmla="?: G9 0 21600"/>
                  <a:gd name="G28" fmla="cos 10800 -10750138"/>
                  <a:gd name="G29" fmla="sin 10800 -10750138"/>
                  <a:gd name="G30" fmla="sin 8052 -1075013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0750138 G34 0"/>
                  <a:gd name="G36" fmla="?: G6 G35 G31"/>
                  <a:gd name="G37" fmla="+- 21600 0 G36"/>
                  <a:gd name="G38" fmla="?: G4 0 G33"/>
                  <a:gd name="G39" fmla="?: -1075013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737 w 21600"/>
                  <a:gd name="T15" fmla="*/ 8207 h 21600"/>
                  <a:gd name="T16" fmla="*/ 10800 w 21600"/>
                  <a:gd name="T17" fmla="*/ 2748 h 21600"/>
                  <a:gd name="T18" fmla="*/ 19863 w 21600"/>
                  <a:gd name="T19" fmla="*/ 820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058" y="8585"/>
                    </a:moveTo>
                    <a:cubicBezTo>
                      <a:pt x="4047" y="5129"/>
                      <a:pt x="7206" y="2748"/>
                      <a:pt x="10800" y="2748"/>
                    </a:cubicBezTo>
                    <a:cubicBezTo>
                      <a:pt x="14393" y="2748"/>
                      <a:pt x="17552" y="5129"/>
                      <a:pt x="18541" y="8585"/>
                    </a:cubicBezTo>
                    <a:lnTo>
                      <a:pt x="21183" y="7829"/>
                    </a:lnTo>
                    <a:cubicBezTo>
                      <a:pt x="19857" y="3194"/>
                      <a:pt x="15620" y="0"/>
                      <a:pt x="10799" y="0"/>
                    </a:cubicBezTo>
                    <a:cubicBezTo>
                      <a:pt x="5979" y="0"/>
                      <a:pt x="1742" y="3194"/>
                      <a:pt x="416" y="782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3D60194-7487-DFE2-02AA-9EFB3480FCD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22" y="9559"/>
                <a:ext cx="388" cy="411"/>
              </a:xfrm>
              <a:prstGeom prst="ellipse">
                <a:avLst/>
              </a:prstGeom>
              <a:solidFill>
                <a:srgbClr val="161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2" name="AutoShape 20">
                <a:extLst>
                  <a:ext uri="{FF2B5EF4-FFF2-40B4-BE49-F238E27FC236}">
                    <a16:creationId xmlns:a16="http://schemas.microsoft.com/office/drawing/2014/main" id="{BE8F0FE1-ADFA-05D5-0410-60F10AC46B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115" y="9356"/>
                <a:ext cx="832" cy="879"/>
              </a:xfrm>
              <a:custGeom>
                <a:avLst/>
                <a:gdLst>
                  <a:gd name="G0" fmla="+- 1331 0 0"/>
                  <a:gd name="G1" fmla="+- 21600 0 1331"/>
                  <a:gd name="G2" fmla="+- 21600 0 133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31" y="10800"/>
                    </a:moveTo>
                    <a:cubicBezTo>
                      <a:pt x="1331" y="16030"/>
                      <a:pt x="5570" y="20269"/>
                      <a:pt x="10800" y="20269"/>
                    </a:cubicBezTo>
                    <a:cubicBezTo>
                      <a:pt x="16030" y="20269"/>
                      <a:pt x="20269" y="16030"/>
                      <a:pt x="20269" y="10800"/>
                    </a:cubicBezTo>
                    <a:cubicBezTo>
                      <a:pt x="20269" y="5570"/>
                      <a:pt x="16030" y="1331"/>
                      <a:pt x="10800" y="1331"/>
                    </a:cubicBezTo>
                    <a:cubicBezTo>
                      <a:pt x="5570" y="1331"/>
                      <a:pt x="1331" y="5570"/>
                      <a:pt x="1331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62A7FEE-7494-F574-3250-A01FCE8FF3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39" y="10779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73D58CF-C8A9-0AB2-FE4C-28348AA1E0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23" y="10908"/>
                <a:ext cx="115" cy="28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C166204-A056-81B9-C732-35CE0DE0EF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05" y="11170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0753B9C-FA1F-5800-A74E-61499514E0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741" y="11288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4C216F3-E7D1-2859-C2F7-BD3CB8AD0D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9091" y="11303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CB9EE27-B0D9-A84C-4FC2-915EA0930D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03" y="9633"/>
                <a:ext cx="70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5F750E6-AE4C-3A43-1125-E573773431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422" y="9633"/>
                <a:ext cx="70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2D4CCA39-7D03-2B4D-6B40-477A590AD1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18" y="11919"/>
                <a:ext cx="535" cy="557"/>
              </a:xfrm>
              <a:custGeom>
                <a:avLst/>
                <a:gdLst>
                  <a:gd name="T0" fmla="*/ 639 w 1071"/>
                  <a:gd name="T1" fmla="*/ 21 h 1054"/>
                  <a:gd name="T2" fmla="*/ 789 w 1071"/>
                  <a:gd name="T3" fmla="*/ 144 h 1054"/>
                  <a:gd name="T4" fmla="*/ 935 w 1071"/>
                  <a:gd name="T5" fmla="*/ 373 h 1054"/>
                  <a:gd name="T6" fmla="*/ 1044 w 1071"/>
                  <a:gd name="T7" fmla="*/ 583 h 1054"/>
                  <a:gd name="T8" fmla="*/ 1059 w 1071"/>
                  <a:gd name="T9" fmla="*/ 812 h 1054"/>
                  <a:gd name="T10" fmla="*/ 972 w 1071"/>
                  <a:gd name="T11" fmla="*/ 942 h 1054"/>
                  <a:gd name="T12" fmla="*/ 882 w 1071"/>
                  <a:gd name="T13" fmla="*/ 990 h 1054"/>
                  <a:gd name="T14" fmla="*/ 778 w 1071"/>
                  <a:gd name="T15" fmla="*/ 954 h 1054"/>
                  <a:gd name="T16" fmla="*/ 738 w 1071"/>
                  <a:gd name="T17" fmla="*/ 927 h 1054"/>
                  <a:gd name="T18" fmla="*/ 723 w 1071"/>
                  <a:gd name="T19" fmla="*/ 900 h 1054"/>
                  <a:gd name="T20" fmla="*/ 714 w 1071"/>
                  <a:gd name="T21" fmla="*/ 936 h 1054"/>
                  <a:gd name="T22" fmla="*/ 657 w 1071"/>
                  <a:gd name="T23" fmla="*/ 996 h 1054"/>
                  <a:gd name="T24" fmla="*/ 588 w 1071"/>
                  <a:gd name="T25" fmla="*/ 1047 h 1054"/>
                  <a:gd name="T26" fmla="*/ 471 w 1071"/>
                  <a:gd name="T27" fmla="*/ 1035 h 1054"/>
                  <a:gd name="T28" fmla="*/ 387 w 1071"/>
                  <a:gd name="T29" fmla="*/ 984 h 1054"/>
                  <a:gd name="T30" fmla="*/ 360 w 1071"/>
                  <a:gd name="T31" fmla="*/ 897 h 1054"/>
                  <a:gd name="T32" fmla="*/ 321 w 1071"/>
                  <a:gd name="T33" fmla="*/ 951 h 1054"/>
                  <a:gd name="T34" fmla="*/ 233 w 1071"/>
                  <a:gd name="T35" fmla="*/ 999 h 1054"/>
                  <a:gd name="T36" fmla="*/ 138 w 1071"/>
                  <a:gd name="T37" fmla="*/ 996 h 1054"/>
                  <a:gd name="T38" fmla="*/ 59 w 1071"/>
                  <a:gd name="T39" fmla="*/ 943 h 1054"/>
                  <a:gd name="T40" fmla="*/ 3 w 1071"/>
                  <a:gd name="T41" fmla="*/ 738 h 1054"/>
                  <a:gd name="T42" fmla="*/ 75 w 1071"/>
                  <a:gd name="T43" fmla="*/ 465 h 1054"/>
                  <a:gd name="T44" fmla="*/ 230 w 1071"/>
                  <a:gd name="T45" fmla="*/ 148 h 1054"/>
                  <a:gd name="T46" fmla="*/ 441 w 1071"/>
                  <a:gd name="T47" fmla="*/ 21 h 1054"/>
                  <a:gd name="T48" fmla="*/ 639 w 1071"/>
                  <a:gd name="T49" fmla="*/ 21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1" h="1054">
                    <a:moveTo>
                      <a:pt x="639" y="21"/>
                    </a:moveTo>
                    <a:cubicBezTo>
                      <a:pt x="697" y="41"/>
                      <a:pt x="740" y="85"/>
                      <a:pt x="789" y="144"/>
                    </a:cubicBezTo>
                    <a:cubicBezTo>
                      <a:pt x="838" y="203"/>
                      <a:pt x="893" y="300"/>
                      <a:pt x="935" y="373"/>
                    </a:cubicBezTo>
                    <a:cubicBezTo>
                      <a:pt x="977" y="446"/>
                      <a:pt x="1023" y="510"/>
                      <a:pt x="1044" y="583"/>
                    </a:cubicBezTo>
                    <a:cubicBezTo>
                      <a:pt x="1065" y="656"/>
                      <a:pt x="1071" y="752"/>
                      <a:pt x="1059" y="812"/>
                    </a:cubicBezTo>
                    <a:cubicBezTo>
                      <a:pt x="1047" y="872"/>
                      <a:pt x="1001" y="912"/>
                      <a:pt x="972" y="942"/>
                    </a:cubicBezTo>
                    <a:cubicBezTo>
                      <a:pt x="943" y="972"/>
                      <a:pt x="914" y="988"/>
                      <a:pt x="882" y="990"/>
                    </a:cubicBezTo>
                    <a:cubicBezTo>
                      <a:pt x="850" y="992"/>
                      <a:pt x="802" y="964"/>
                      <a:pt x="778" y="954"/>
                    </a:cubicBezTo>
                    <a:cubicBezTo>
                      <a:pt x="754" y="944"/>
                      <a:pt x="747" y="936"/>
                      <a:pt x="738" y="927"/>
                    </a:cubicBezTo>
                    <a:cubicBezTo>
                      <a:pt x="729" y="918"/>
                      <a:pt x="727" y="899"/>
                      <a:pt x="723" y="900"/>
                    </a:cubicBezTo>
                    <a:cubicBezTo>
                      <a:pt x="719" y="901"/>
                      <a:pt x="725" y="920"/>
                      <a:pt x="714" y="936"/>
                    </a:cubicBezTo>
                    <a:cubicBezTo>
                      <a:pt x="703" y="952"/>
                      <a:pt x="678" y="978"/>
                      <a:pt x="657" y="996"/>
                    </a:cubicBezTo>
                    <a:cubicBezTo>
                      <a:pt x="636" y="1014"/>
                      <a:pt x="619" y="1040"/>
                      <a:pt x="588" y="1047"/>
                    </a:cubicBezTo>
                    <a:cubicBezTo>
                      <a:pt x="557" y="1054"/>
                      <a:pt x="504" y="1045"/>
                      <a:pt x="471" y="1035"/>
                    </a:cubicBezTo>
                    <a:cubicBezTo>
                      <a:pt x="438" y="1025"/>
                      <a:pt x="406" y="1007"/>
                      <a:pt x="387" y="984"/>
                    </a:cubicBezTo>
                    <a:cubicBezTo>
                      <a:pt x="368" y="961"/>
                      <a:pt x="371" y="902"/>
                      <a:pt x="360" y="897"/>
                    </a:cubicBezTo>
                    <a:cubicBezTo>
                      <a:pt x="349" y="892"/>
                      <a:pt x="342" y="934"/>
                      <a:pt x="321" y="951"/>
                    </a:cubicBezTo>
                    <a:cubicBezTo>
                      <a:pt x="300" y="968"/>
                      <a:pt x="263" y="992"/>
                      <a:pt x="233" y="999"/>
                    </a:cubicBezTo>
                    <a:cubicBezTo>
                      <a:pt x="203" y="1006"/>
                      <a:pt x="167" y="1005"/>
                      <a:pt x="138" y="996"/>
                    </a:cubicBezTo>
                    <a:cubicBezTo>
                      <a:pt x="109" y="987"/>
                      <a:pt x="81" y="986"/>
                      <a:pt x="59" y="943"/>
                    </a:cubicBezTo>
                    <a:cubicBezTo>
                      <a:pt x="37" y="900"/>
                      <a:pt x="0" y="818"/>
                      <a:pt x="3" y="738"/>
                    </a:cubicBezTo>
                    <a:cubicBezTo>
                      <a:pt x="6" y="658"/>
                      <a:pt x="37" y="563"/>
                      <a:pt x="75" y="465"/>
                    </a:cubicBezTo>
                    <a:cubicBezTo>
                      <a:pt x="113" y="367"/>
                      <a:pt x="169" y="222"/>
                      <a:pt x="230" y="148"/>
                    </a:cubicBezTo>
                    <a:cubicBezTo>
                      <a:pt x="291" y="74"/>
                      <a:pt x="373" y="42"/>
                      <a:pt x="441" y="21"/>
                    </a:cubicBezTo>
                    <a:cubicBezTo>
                      <a:pt x="509" y="0"/>
                      <a:pt x="581" y="1"/>
                      <a:pt x="639" y="2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A5B32357-AF68-6B54-DEE3-03F497653E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8425" y="11918"/>
                <a:ext cx="535" cy="556"/>
              </a:xfrm>
              <a:custGeom>
                <a:avLst/>
                <a:gdLst>
                  <a:gd name="T0" fmla="*/ 639 w 1071"/>
                  <a:gd name="T1" fmla="*/ 21 h 1054"/>
                  <a:gd name="T2" fmla="*/ 789 w 1071"/>
                  <a:gd name="T3" fmla="*/ 144 h 1054"/>
                  <a:gd name="T4" fmla="*/ 935 w 1071"/>
                  <a:gd name="T5" fmla="*/ 373 h 1054"/>
                  <a:gd name="T6" fmla="*/ 1044 w 1071"/>
                  <a:gd name="T7" fmla="*/ 583 h 1054"/>
                  <a:gd name="T8" fmla="*/ 1059 w 1071"/>
                  <a:gd name="T9" fmla="*/ 812 h 1054"/>
                  <a:gd name="T10" fmla="*/ 972 w 1071"/>
                  <a:gd name="T11" fmla="*/ 942 h 1054"/>
                  <a:gd name="T12" fmla="*/ 882 w 1071"/>
                  <a:gd name="T13" fmla="*/ 990 h 1054"/>
                  <a:gd name="T14" fmla="*/ 778 w 1071"/>
                  <a:gd name="T15" fmla="*/ 954 h 1054"/>
                  <a:gd name="T16" fmla="*/ 738 w 1071"/>
                  <a:gd name="T17" fmla="*/ 927 h 1054"/>
                  <a:gd name="T18" fmla="*/ 723 w 1071"/>
                  <a:gd name="T19" fmla="*/ 900 h 1054"/>
                  <a:gd name="T20" fmla="*/ 714 w 1071"/>
                  <a:gd name="T21" fmla="*/ 936 h 1054"/>
                  <a:gd name="T22" fmla="*/ 657 w 1071"/>
                  <a:gd name="T23" fmla="*/ 996 h 1054"/>
                  <a:gd name="T24" fmla="*/ 588 w 1071"/>
                  <a:gd name="T25" fmla="*/ 1047 h 1054"/>
                  <a:gd name="T26" fmla="*/ 471 w 1071"/>
                  <a:gd name="T27" fmla="*/ 1035 h 1054"/>
                  <a:gd name="T28" fmla="*/ 387 w 1071"/>
                  <a:gd name="T29" fmla="*/ 984 h 1054"/>
                  <a:gd name="T30" fmla="*/ 360 w 1071"/>
                  <a:gd name="T31" fmla="*/ 897 h 1054"/>
                  <a:gd name="T32" fmla="*/ 321 w 1071"/>
                  <a:gd name="T33" fmla="*/ 951 h 1054"/>
                  <a:gd name="T34" fmla="*/ 233 w 1071"/>
                  <a:gd name="T35" fmla="*/ 999 h 1054"/>
                  <a:gd name="T36" fmla="*/ 138 w 1071"/>
                  <a:gd name="T37" fmla="*/ 996 h 1054"/>
                  <a:gd name="T38" fmla="*/ 59 w 1071"/>
                  <a:gd name="T39" fmla="*/ 943 h 1054"/>
                  <a:gd name="T40" fmla="*/ 3 w 1071"/>
                  <a:gd name="T41" fmla="*/ 738 h 1054"/>
                  <a:gd name="T42" fmla="*/ 75 w 1071"/>
                  <a:gd name="T43" fmla="*/ 465 h 1054"/>
                  <a:gd name="T44" fmla="*/ 230 w 1071"/>
                  <a:gd name="T45" fmla="*/ 148 h 1054"/>
                  <a:gd name="T46" fmla="*/ 441 w 1071"/>
                  <a:gd name="T47" fmla="*/ 21 h 1054"/>
                  <a:gd name="T48" fmla="*/ 639 w 1071"/>
                  <a:gd name="T49" fmla="*/ 21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1" h="1054">
                    <a:moveTo>
                      <a:pt x="639" y="21"/>
                    </a:moveTo>
                    <a:cubicBezTo>
                      <a:pt x="697" y="41"/>
                      <a:pt x="740" y="85"/>
                      <a:pt x="789" y="144"/>
                    </a:cubicBezTo>
                    <a:cubicBezTo>
                      <a:pt x="838" y="203"/>
                      <a:pt x="893" y="300"/>
                      <a:pt x="935" y="373"/>
                    </a:cubicBezTo>
                    <a:cubicBezTo>
                      <a:pt x="977" y="446"/>
                      <a:pt x="1023" y="510"/>
                      <a:pt x="1044" y="583"/>
                    </a:cubicBezTo>
                    <a:cubicBezTo>
                      <a:pt x="1065" y="656"/>
                      <a:pt x="1071" y="752"/>
                      <a:pt x="1059" y="812"/>
                    </a:cubicBezTo>
                    <a:cubicBezTo>
                      <a:pt x="1047" y="872"/>
                      <a:pt x="1001" y="912"/>
                      <a:pt x="972" y="942"/>
                    </a:cubicBezTo>
                    <a:cubicBezTo>
                      <a:pt x="943" y="972"/>
                      <a:pt x="914" y="988"/>
                      <a:pt x="882" y="990"/>
                    </a:cubicBezTo>
                    <a:cubicBezTo>
                      <a:pt x="850" y="992"/>
                      <a:pt x="802" y="964"/>
                      <a:pt x="778" y="954"/>
                    </a:cubicBezTo>
                    <a:cubicBezTo>
                      <a:pt x="754" y="944"/>
                      <a:pt x="747" y="936"/>
                      <a:pt x="738" y="927"/>
                    </a:cubicBezTo>
                    <a:cubicBezTo>
                      <a:pt x="729" y="918"/>
                      <a:pt x="727" y="899"/>
                      <a:pt x="723" y="900"/>
                    </a:cubicBezTo>
                    <a:cubicBezTo>
                      <a:pt x="719" y="901"/>
                      <a:pt x="725" y="920"/>
                      <a:pt x="714" y="936"/>
                    </a:cubicBezTo>
                    <a:cubicBezTo>
                      <a:pt x="703" y="952"/>
                      <a:pt x="678" y="978"/>
                      <a:pt x="657" y="996"/>
                    </a:cubicBezTo>
                    <a:cubicBezTo>
                      <a:pt x="636" y="1014"/>
                      <a:pt x="619" y="1040"/>
                      <a:pt x="588" y="1047"/>
                    </a:cubicBezTo>
                    <a:cubicBezTo>
                      <a:pt x="557" y="1054"/>
                      <a:pt x="504" y="1045"/>
                      <a:pt x="471" y="1035"/>
                    </a:cubicBezTo>
                    <a:cubicBezTo>
                      <a:pt x="438" y="1025"/>
                      <a:pt x="406" y="1007"/>
                      <a:pt x="387" y="984"/>
                    </a:cubicBezTo>
                    <a:cubicBezTo>
                      <a:pt x="368" y="961"/>
                      <a:pt x="371" y="902"/>
                      <a:pt x="360" y="897"/>
                    </a:cubicBezTo>
                    <a:cubicBezTo>
                      <a:pt x="349" y="892"/>
                      <a:pt x="342" y="934"/>
                      <a:pt x="321" y="951"/>
                    </a:cubicBezTo>
                    <a:cubicBezTo>
                      <a:pt x="300" y="968"/>
                      <a:pt x="263" y="992"/>
                      <a:pt x="233" y="999"/>
                    </a:cubicBezTo>
                    <a:cubicBezTo>
                      <a:pt x="203" y="1006"/>
                      <a:pt x="167" y="1005"/>
                      <a:pt x="138" y="996"/>
                    </a:cubicBezTo>
                    <a:cubicBezTo>
                      <a:pt x="109" y="987"/>
                      <a:pt x="81" y="986"/>
                      <a:pt x="59" y="943"/>
                    </a:cubicBezTo>
                    <a:cubicBezTo>
                      <a:pt x="37" y="900"/>
                      <a:pt x="0" y="818"/>
                      <a:pt x="3" y="738"/>
                    </a:cubicBezTo>
                    <a:cubicBezTo>
                      <a:pt x="6" y="658"/>
                      <a:pt x="37" y="563"/>
                      <a:pt x="75" y="465"/>
                    </a:cubicBezTo>
                    <a:cubicBezTo>
                      <a:pt x="113" y="367"/>
                      <a:pt x="169" y="222"/>
                      <a:pt x="230" y="148"/>
                    </a:cubicBezTo>
                    <a:cubicBezTo>
                      <a:pt x="291" y="74"/>
                      <a:pt x="373" y="42"/>
                      <a:pt x="441" y="21"/>
                    </a:cubicBezTo>
                    <a:cubicBezTo>
                      <a:pt x="509" y="0"/>
                      <a:pt x="581" y="1"/>
                      <a:pt x="639" y="2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C2568F9-952B-AB11-F8A4-D15CE2D684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583" y="10902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CC8DA22-B546-D3DD-35DE-007479D59B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272" y="11194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54DBB4-70ED-D4E6-D059-FB55A28776A9}"/>
              </a:ext>
            </a:extLst>
          </p:cNvPr>
          <p:cNvSpPr txBox="1"/>
          <p:nvPr/>
        </p:nvSpPr>
        <p:spPr>
          <a:xfrm>
            <a:off x="4617720" y="391500"/>
            <a:ext cx="417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C1D27"/>
                </a:solidFill>
                <a:latin typeface="Arial Rounded MT Bold" panose="020F0704030504030204" pitchFamily="34" charset="0"/>
              </a:rPr>
              <a:t>Look and Listen Thursday.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09782E-B9B7-2E9C-EE47-639FF87ECD4C}"/>
              </a:ext>
            </a:extLst>
          </p:cNvPr>
          <p:cNvSpPr txBox="1"/>
          <p:nvPr/>
        </p:nvSpPr>
        <p:spPr>
          <a:xfrm>
            <a:off x="1999306" y="899307"/>
            <a:ext cx="4863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 how to use all of your senses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Tales of the Road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help keep you safe on your school journey.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8A638A-131F-6449-C4B2-E5641625F024}"/>
              </a:ext>
            </a:extLst>
          </p:cNvPr>
          <p:cNvSpPr txBox="1"/>
          <p:nvPr/>
        </p:nvSpPr>
        <p:spPr>
          <a:xfrm>
            <a:off x="3951923" y="2642638"/>
            <a:ext cx="36347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www.think.gov.uk/ resource/tales-of-the road/ </a:t>
            </a:r>
            <a:endParaRPr lang="en-GB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travelling safely when you’re walking, cycling, in the car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on the bus.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11DC9046-585F-0393-AE3C-243E5B65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E54385-34DD-1130-9C62-96A4D98A6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Eat well</a:t>
            </a:r>
          </a:p>
        </p:txBody>
      </p:sp>
      <p:pic>
        <p:nvPicPr>
          <p:cNvPr id="38" name="Picture 37" descr="A cartoon image featuring a yellow brick road.&#10;">
            <a:extLst>
              <a:ext uri="{FF2B5EF4-FFF2-40B4-BE49-F238E27FC236}">
                <a16:creationId xmlns:a16="http://schemas.microsoft.com/office/drawing/2014/main" id="{54D507C7-0A8F-B14A-BC2C-690B14D19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5F88BDF0-F0B1-2C50-5FA1-771F0A822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3490" y="6353247"/>
            <a:ext cx="782023" cy="267053"/>
          </a:xfrm>
          <a:prstGeom prst="ellipse">
            <a:avLst/>
          </a:prstGeom>
          <a:solidFill>
            <a:srgbClr val="B8B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1A5D65-C4BC-8F23-848B-07F68F7803B0}"/>
              </a:ext>
            </a:extLst>
          </p:cNvPr>
          <p:cNvSpPr txBox="1"/>
          <p:nvPr/>
        </p:nvSpPr>
        <p:spPr>
          <a:xfrm>
            <a:off x="3863341" y="206049"/>
            <a:ext cx="598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58225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Eat Well on a Fruit Fuelled Friday.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C89C1E-768C-83CB-DC6B-605C9875BE06}"/>
              </a:ext>
            </a:extLst>
          </p:cNvPr>
          <p:cNvSpPr txBox="1"/>
          <p:nvPr/>
        </p:nvSpPr>
        <p:spPr>
          <a:xfrm>
            <a:off x="3180875" y="678526"/>
            <a:ext cx="7354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Give yourself an energy boost on your school journey.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delicious fruit would you like to eat as you Travel Smart? </a:t>
            </a:r>
          </a:p>
        </p:txBody>
      </p:sp>
      <p:pic>
        <p:nvPicPr>
          <p:cNvPr id="43" name="Picture 42" descr="A bicycle made of fruit.">
            <a:extLst>
              <a:ext uri="{FF2B5EF4-FFF2-40B4-BE49-F238E27FC236}">
                <a16:creationId xmlns:a16="http://schemas.microsoft.com/office/drawing/2014/main" id="{D14D9545-088D-623B-FBE2-AADD49E1BA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341" y="1592604"/>
            <a:ext cx="5184005" cy="345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hought Bubble: Cloud 36">
            <a:extLst>
              <a:ext uri="{FF2B5EF4-FFF2-40B4-BE49-F238E27FC236}">
                <a16:creationId xmlns:a16="http://schemas.microsoft.com/office/drawing/2014/main" id="{0B85D0B6-A0B1-B0B7-06A1-3DE20301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3410" y="4730067"/>
            <a:ext cx="3313341" cy="1684414"/>
          </a:xfrm>
          <a:prstGeom prst="cloudCallout">
            <a:avLst>
              <a:gd name="adj1" fmla="val -39705"/>
              <a:gd name="adj2" fmla="val 12750"/>
            </a:avLst>
          </a:prstGeom>
          <a:solidFill>
            <a:srgbClr val="96DB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53E970-94E8-E8E8-6C7A-8C61F484006F}"/>
              </a:ext>
            </a:extLst>
          </p:cNvPr>
          <p:cNvSpPr txBox="1"/>
          <p:nvPr/>
        </p:nvSpPr>
        <p:spPr>
          <a:xfrm>
            <a:off x="5130698" y="5040810"/>
            <a:ext cx="32112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image fruit walking, wheeling, cycling, or scooting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even as a mode of transport</a:t>
            </a:r>
            <a:r>
              <a:rPr lang="en-GB" dirty="0"/>
              <a:t>?</a:t>
            </a:r>
          </a:p>
        </p:txBody>
      </p:sp>
      <p:grpSp>
        <p:nvGrpSpPr>
          <p:cNvPr id="5" name="Group 4" descr="Walter the wellbeing owl.">
            <a:extLst>
              <a:ext uri="{FF2B5EF4-FFF2-40B4-BE49-F238E27FC236}">
                <a16:creationId xmlns:a16="http://schemas.microsoft.com/office/drawing/2014/main" id="{655A7A26-578D-40E3-122F-AA90710E97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76095" y="5569023"/>
            <a:ext cx="932688" cy="935879"/>
            <a:chOff x="4246" y="8754"/>
            <a:chExt cx="3380" cy="372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39F79A5A-8237-6613-70C2-BF661EBC29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95" y="8882"/>
              <a:ext cx="812" cy="727"/>
            </a:xfrm>
            <a:custGeom>
              <a:avLst/>
              <a:gdLst>
                <a:gd name="T0" fmla="*/ 736 w 812"/>
                <a:gd name="T1" fmla="*/ 97 h 727"/>
                <a:gd name="T2" fmla="*/ 511 w 812"/>
                <a:gd name="T3" fmla="*/ 45 h 727"/>
                <a:gd name="T4" fmla="*/ 286 w 812"/>
                <a:gd name="T5" fmla="*/ 11 h 727"/>
                <a:gd name="T6" fmla="*/ 80 w 812"/>
                <a:gd name="T7" fmla="*/ 4 h 727"/>
                <a:gd name="T8" fmla="*/ 9 w 812"/>
                <a:gd name="T9" fmla="*/ 34 h 727"/>
                <a:gd name="T10" fmla="*/ 28 w 812"/>
                <a:gd name="T11" fmla="*/ 165 h 727"/>
                <a:gd name="T12" fmla="*/ 155 w 812"/>
                <a:gd name="T13" fmla="*/ 506 h 727"/>
                <a:gd name="T14" fmla="*/ 286 w 812"/>
                <a:gd name="T15" fmla="*/ 724 h 727"/>
                <a:gd name="T16" fmla="*/ 453 w 812"/>
                <a:gd name="T17" fmla="*/ 525 h 727"/>
                <a:gd name="T18" fmla="*/ 761 w 812"/>
                <a:gd name="T19" fmla="*/ 180 h 727"/>
                <a:gd name="T20" fmla="*/ 761 w 812"/>
                <a:gd name="T21" fmla="*/ 109 h 727"/>
                <a:gd name="T22" fmla="*/ 736 w 812"/>
                <a:gd name="T23" fmla="*/ 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727">
                  <a:moveTo>
                    <a:pt x="736" y="97"/>
                  </a:moveTo>
                  <a:cubicBezTo>
                    <a:pt x="661" y="78"/>
                    <a:pt x="586" y="59"/>
                    <a:pt x="511" y="45"/>
                  </a:cubicBezTo>
                  <a:cubicBezTo>
                    <a:pt x="436" y="31"/>
                    <a:pt x="358" y="18"/>
                    <a:pt x="286" y="11"/>
                  </a:cubicBezTo>
                  <a:cubicBezTo>
                    <a:pt x="214" y="4"/>
                    <a:pt x="126" y="0"/>
                    <a:pt x="80" y="4"/>
                  </a:cubicBezTo>
                  <a:cubicBezTo>
                    <a:pt x="34" y="8"/>
                    <a:pt x="18" y="7"/>
                    <a:pt x="9" y="34"/>
                  </a:cubicBezTo>
                  <a:cubicBezTo>
                    <a:pt x="0" y="61"/>
                    <a:pt x="4" y="86"/>
                    <a:pt x="28" y="165"/>
                  </a:cubicBezTo>
                  <a:cubicBezTo>
                    <a:pt x="52" y="244"/>
                    <a:pt x="112" y="413"/>
                    <a:pt x="155" y="506"/>
                  </a:cubicBezTo>
                  <a:cubicBezTo>
                    <a:pt x="198" y="599"/>
                    <a:pt x="236" y="721"/>
                    <a:pt x="286" y="724"/>
                  </a:cubicBezTo>
                  <a:cubicBezTo>
                    <a:pt x="336" y="727"/>
                    <a:pt x="374" y="616"/>
                    <a:pt x="453" y="525"/>
                  </a:cubicBezTo>
                  <a:cubicBezTo>
                    <a:pt x="532" y="434"/>
                    <a:pt x="710" y="249"/>
                    <a:pt x="761" y="180"/>
                  </a:cubicBezTo>
                  <a:cubicBezTo>
                    <a:pt x="812" y="111"/>
                    <a:pt x="786" y="110"/>
                    <a:pt x="761" y="109"/>
                  </a:cubicBezTo>
                  <a:cubicBezTo>
                    <a:pt x="761" y="109"/>
                    <a:pt x="736" y="97"/>
                    <a:pt x="736" y="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FC563747-02B7-8426-CD02-717E4F14D23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498" y="8832"/>
              <a:ext cx="812" cy="727"/>
            </a:xfrm>
            <a:custGeom>
              <a:avLst/>
              <a:gdLst>
                <a:gd name="T0" fmla="*/ 736 w 812"/>
                <a:gd name="T1" fmla="*/ 97 h 727"/>
                <a:gd name="T2" fmla="*/ 511 w 812"/>
                <a:gd name="T3" fmla="*/ 45 h 727"/>
                <a:gd name="T4" fmla="*/ 286 w 812"/>
                <a:gd name="T5" fmla="*/ 11 h 727"/>
                <a:gd name="T6" fmla="*/ 80 w 812"/>
                <a:gd name="T7" fmla="*/ 4 h 727"/>
                <a:gd name="T8" fmla="*/ 9 w 812"/>
                <a:gd name="T9" fmla="*/ 34 h 727"/>
                <a:gd name="T10" fmla="*/ 28 w 812"/>
                <a:gd name="T11" fmla="*/ 165 h 727"/>
                <a:gd name="T12" fmla="*/ 155 w 812"/>
                <a:gd name="T13" fmla="*/ 506 h 727"/>
                <a:gd name="T14" fmla="*/ 286 w 812"/>
                <a:gd name="T15" fmla="*/ 724 h 727"/>
                <a:gd name="T16" fmla="*/ 453 w 812"/>
                <a:gd name="T17" fmla="*/ 525 h 727"/>
                <a:gd name="T18" fmla="*/ 761 w 812"/>
                <a:gd name="T19" fmla="*/ 180 h 727"/>
                <a:gd name="T20" fmla="*/ 761 w 812"/>
                <a:gd name="T21" fmla="*/ 109 h 727"/>
                <a:gd name="T22" fmla="*/ 736 w 812"/>
                <a:gd name="T23" fmla="*/ 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727">
                  <a:moveTo>
                    <a:pt x="736" y="97"/>
                  </a:moveTo>
                  <a:cubicBezTo>
                    <a:pt x="661" y="78"/>
                    <a:pt x="586" y="59"/>
                    <a:pt x="511" y="45"/>
                  </a:cubicBezTo>
                  <a:cubicBezTo>
                    <a:pt x="436" y="31"/>
                    <a:pt x="358" y="18"/>
                    <a:pt x="286" y="11"/>
                  </a:cubicBezTo>
                  <a:cubicBezTo>
                    <a:pt x="214" y="4"/>
                    <a:pt x="126" y="0"/>
                    <a:pt x="80" y="4"/>
                  </a:cubicBezTo>
                  <a:cubicBezTo>
                    <a:pt x="34" y="8"/>
                    <a:pt x="18" y="7"/>
                    <a:pt x="9" y="34"/>
                  </a:cubicBezTo>
                  <a:cubicBezTo>
                    <a:pt x="0" y="61"/>
                    <a:pt x="4" y="86"/>
                    <a:pt x="28" y="165"/>
                  </a:cubicBezTo>
                  <a:cubicBezTo>
                    <a:pt x="52" y="244"/>
                    <a:pt x="112" y="413"/>
                    <a:pt x="155" y="506"/>
                  </a:cubicBezTo>
                  <a:cubicBezTo>
                    <a:pt x="198" y="599"/>
                    <a:pt x="236" y="721"/>
                    <a:pt x="286" y="724"/>
                  </a:cubicBezTo>
                  <a:cubicBezTo>
                    <a:pt x="336" y="727"/>
                    <a:pt x="374" y="616"/>
                    <a:pt x="453" y="525"/>
                  </a:cubicBezTo>
                  <a:cubicBezTo>
                    <a:pt x="532" y="434"/>
                    <a:pt x="710" y="249"/>
                    <a:pt x="761" y="180"/>
                  </a:cubicBezTo>
                  <a:cubicBezTo>
                    <a:pt x="812" y="111"/>
                    <a:pt x="786" y="110"/>
                    <a:pt x="761" y="109"/>
                  </a:cubicBezTo>
                  <a:cubicBezTo>
                    <a:pt x="761" y="109"/>
                    <a:pt x="736" y="97"/>
                    <a:pt x="736" y="9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577790-AD91-8761-9EF2-A90486DED5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13" y="8754"/>
              <a:ext cx="2834" cy="344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44AEDDE-7AA3-BE38-8454-D5FCB1B6FA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6" y="10023"/>
              <a:ext cx="686" cy="1817"/>
            </a:xfrm>
            <a:custGeom>
              <a:avLst/>
              <a:gdLst>
                <a:gd name="T0" fmla="*/ 437 w 686"/>
                <a:gd name="T1" fmla="*/ 0 h 1817"/>
                <a:gd name="T2" fmla="*/ 527 w 686"/>
                <a:gd name="T3" fmla="*/ 244 h 1817"/>
                <a:gd name="T4" fmla="*/ 617 w 686"/>
                <a:gd name="T5" fmla="*/ 552 h 1817"/>
                <a:gd name="T6" fmla="*/ 676 w 686"/>
                <a:gd name="T7" fmla="*/ 923 h 1817"/>
                <a:gd name="T8" fmla="*/ 676 w 686"/>
                <a:gd name="T9" fmla="*/ 1238 h 1817"/>
                <a:gd name="T10" fmla="*/ 639 w 686"/>
                <a:gd name="T11" fmla="*/ 1430 h 1817"/>
                <a:gd name="T12" fmla="*/ 542 w 686"/>
                <a:gd name="T13" fmla="*/ 1673 h 1817"/>
                <a:gd name="T14" fmla="*/ 414 w 686"/>
                <a:gd name="T15" fmla="*/ 1815 h 1817"/>
                <a:gd name="T16" fmla="*/ 268 w 686"/>
                <a:gd name="T17" fmla="*/ 1658 h 1817"/>
                <a:gd name="T18" fmla="*/ 126 w 686"/>
                <a:gd name="T19" fmla="*/ 1430 h 1817"/>
                <a:gd name="T20" fmla="*/ 24 w 686"/>
                <a:gd name="T21" fmla="*/ 1172 h 1817"/>
                <a:gd name="T22" fmla="*/ 11 w 686"/>
                <a:gd name="T23" fmla="*/ 817 h 1817"/>
                <a:gd name="T24" fmla="*/ 92 w 686"/>
                <a:gd name="T25" fmla="*/ 506 h 1817"/>
                <a:gd name="T26" fmla="*/ 269 w 686"/>
                <a:gd name="T27" fmla="*/ 192 h 1817"/>
                <a:gd name="T28" fmla="*/ 437 w 686"/>
                <a:gd name="T29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6" h="1817">
                  <a:moveTo>
                    <a:pt x="437" y="0"/>
                  </a:moveTo>
                  <a:lnTo>
                    <a:pt x="527" y="244"/>
                  </a:lnTo>
                  <a:cubicBezTo>
                    <a:pt x="557" y="336"/>
                    <a:pt x="592" y="439"/>
                    <a:pt x="617" y="552"/>
                  </a:cubicBezTo>
                  <a:cubicBezTo>
                    <a:pt x="642" y="665"/>
                    <a:pt x="666" y="809"/>
                    <a:pt x="676" y="923"/>
                  </a:cubicBezTo>
                  <a:cubicBezTo>
                    <a:pt x="686" y="1037"/>
                    <a:pt x="682" y="1154"/>
                    <a:pt x="676" y="1238"/>
                  </a:cubicBezTo>
                  <a:cubicBezTo>
                    <a:pt x="670" y="1322"/>
                    <a:pt x="661" y="1358"/>
                    <a:pt x="639" y="1430"/>
                  </a:cubicBezTo>
                  <a:cubicBezTo>
                    <a:pt x="617" y="1502"/>
                    <a:pt x="579" y="1609"/>
                    <a:pt x="542" y="1673"/>
                  </a:cubicBezTo>
                  <a:cubicBezTo>
                    <a:pt x="505" y="1737"/>
                    <a:pt x="460" y="1817"/>
                    <a:pt x="414" y="1815"/>
                  </a:cubicBezTo>
                  <a:lnTo>
                    <a:pt x="268" y="1658"/>
                  </a:lnTo>
                  <a:cubicBezTo>
                    <a:pt x="220" y="1594"/>
                    <a:pt x="167" y="1511"/>
                    <a:pt x="126" y="1430"/>
                  </a:cubicBezTo>
                  <a:cubicBezTo>
                    <a:pt x="85" y="1349"/>
                    <a:pt x="43" y="1274"/>
                    <a:pt x="24" y="1172"/>
                  </a:cubicBezTo>
                  <a:cubicBezTo>
                    <a:pt x="5" y="1070"/>
                    <a:pt x="0" y="928"/>
                    <a:pt x="11" y="817"/>
                  </a:cubicBezTo>
                  <a:cubicBezTo>
                    <a:pt x="22" y="706"/>
                    <a:pt x="49" y="610"/>
                    <a:pt x="92" y="506"/>
                  </a:cubicBezTo>
                  <a:cubicBezTo>
                    <a:pt x="135" y="402"/>
                    <a:pt x="212" y="276"/>
                    <a:pt x="269" y="192"/>
                  </a:cubicBezTo>
                  <a:cubicBezTo>
                    <a:pt x="326" y="108"/>
                    <a:pt x="402" y="40"/>
                    <a:pt x="437" y="0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43E9C8E-4463-868B-6BF7-5440FF8A73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38" y="9040"/>
              <a:ext cx="415" cy="569"/>
            </a:xfrm>
            <a:custGeom>
              <a:avLst/>
              <a:gdLst>
                <a:gd name="T0" fmla="*/ 49 w 415"/>
                <a:gd name="T1" fmla="*/ 0 h 569"/>
                <a:gd name="T2" fmla="*/ 19 w 415"/>
                <a:gd name="T3" fmla="*/ 191 h 569"/>
                <a:gd name="T4" fmla="*/ 19 w 415"/>
                <a:gd name="T5" fmla="*/ 423 h 569"/>
                <a:gd name="T6" fmla="*/ 60 w 415"/>
                <a:gd name="T7" fmla="*/ 547 h 569"/>
                <a:gd name="T8" fmla="*/ 379 w 415"/>
                <a:gd name="T9" fmla="*/ 292 h 569"/>
                <a:gd name="T10" fmla="*/ 278 w 415"/>
                <a:gd name="T11" fmla="*/ 206 h 569"/>
                <a:gd name="T12" fmla="*/ 162 w 415"/>
                <a:gd name="T13" fmla="*/ 109 h 569"/>
                <a:gd name="T14" fmla="*/ 49 w 415"/>
                <a:gd name="T1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569">
                  <a:moveTo>
                    <a:pt x="49" y="0"/>
                  </a:moveTo>
                  <a:cubicBezTo>
                    <a:pt x="33" y="21"/>
                    <a:pt x="24" y="121"/>
                    <a:pt x="19" y="191"/>
                  </a:cubicBezTo>
                  <a:cubicBezTo>
                    <a:pt x="14" y="261"/>
                    <a:pt x="12" y="364"/>
                    <a:pt x="19" y="423"/>
                  </a:cubicBezTo>
                  <a:cubicBezTo>
                    <a:pt x="26" y="482"/>
                    <a:pt x="0" y="569"/>
                    <a:pt x="60" y="547"/>
                  </a:cubicBezTo>
                  <a:cubicBezTo>
                    <a:pt x="120" y="525"/>
                    <a:pt x="343" y="349"/>
                    <a:pt x="379" y="292"/>
                  </a:cubicBezTo>
                  <a:cubicBezTo>
                    <a:pt x="415" y="235"/>
                    <a:pt x="314" y="236"/>
                    <a:pt x="278" y="206"/>
                  </a:cubicBezTo>
                  <a:cubicBezTo>
                    <a:pt x="242" y="176"/>
                    <a:pt x="200" y="143"/>
                    <a:pt x="162" y="109"/>
                  </a:cubicBezTo>
                  <a:cubicBezTo>
                    <a:pt x="124" y="75"/>
                    <a:pt x="73" y="23"/>
                    <a:pt x="49" y="0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7AA8AD-5ABB-5721-DE76-0DFF184155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57" y="9244"/>
              <a:ext cx="1174" cy="114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14AC82-DD2F-7578-8A0C-27CAE480B0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44" y="9332"/>
              <a:ext cx="1037" cy="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8814F7-254F-1D6C-3BA4-341057BDF6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14" y="9550"/>
              <a:ext cx="388" cy="411"/>
            </a:xfrm>
            <a:prstGeom prst="ellipse">
              <a:avLst/>
            </a:pr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C353486-800B-4457-040D-4A4974E0946B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600" y="9089"/>
              <a:ext cx="415" cy="569"/>
            </a:xfrm>
            <a:custGeom>
              <a:avLst/>
              <a:gdLst>
                <a:gd name="T0" fmla="*/ 49 w 415"/>
                <a:gd name="T1" fmla="*/ 0 h 569"/>
                <a:gd name="T2" fmla="*/ 19 w 415"/>
                <a:gd name="T3" fmla="*/ 191 h 569"/>
                <a:gd name="T4" fmla="*/ 19 w 415"/>
                <a:gd name="T5" fmla="*/ 423 h 569"/>
                <a:gd name="T6" fmla="*/ 60 w 415"/>
                <a:gd name="T7" fmla="*/ 547 h 569"/>
                <a:gd name="T8" fmla="*/ 379 w 415"/>
                <a:gd name="T9" fmla="*/ 292 h 569"/>
                <a:gd name="T10" fmla="*/ 278 w 415"/>
                <a:gd name="T11" fmla="*/ 206 h 569"/>
                <a:gd name="T12" fmla="*/ 162 w 415"/>
                <a:gd name="T13" fmla="*/ 109 h 569"/>
                <a:gd name="T14" fmla="*/ 49 w 415"/>
                <a:gd name="T15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569">
                  <a:moveTo>
                    <a:pt x="49" y="0"/>
                  </a:moveTo>
                  <a:cubicBezTo>
                    <a:pt x="33" y="21"/>
                    <a:pt x="24" y="121"/>
                    <a:pt x="19" y="191"/>
                  </a:cubicBezTo>
                  <a:cubicBezTo>
                    <a:pt x="14" y="261"/>
                    <a:pt x="12" y="364"/>
                    <a:pt x="19" y="423"/>
                  </a:cubicBezTo>
                  <a:cubicBezTo>
                    <a:pt x="26" y="482"/>
                    <a:pt x="0" y="569"/>
                    <a:pt x="60" y="547"/>
                  </a:cubicBezTo>
                  <a:cubicBezTo>
                    <a:pt x="120" y="525"/>
                    <a:pt x="343" y="349"/>
                    <a:pt x="379" y="292"/>
                  </a:cubicBezTo>
                  <a:cubicBezTo>
                    <a:pt x="415" y="235"/>
                    <a:pt x="314" y="236"/>
                    <a:pt x="278" y="206"/>
                  </a:cubicBezTo>
                  <a:cubicBezTo>
                    <a:pt x="242" y="176"/>
                    <a:pt x="200" y="143"/>
                    <a:pt x="162" y="109"/>
                  </a:cubicBezTo>
                  <a:cubicBezTo>
                    <a:pt x="124" y="75"/>
                    <a:pt x="73" y="23"/>
                    <a:pt x="49" y="0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E467AD-FD80-23E5-3413-1E5EF24697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97" y="9252"/>
              <a:ext cx="1174" cy="114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45ADB1-D72E-DD21-F49C-CC01FDE1D0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0" y="9332"/>
              <a:ext cx="1037" cy="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4F849B0-54C0-9D78-35A4-1CF29853EF8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6940" y="10023"/>
              <a:ext cx="686" cy="1817"/>
            </a:xfrm>
            <a:custGeom>
              <a:avLst/>
              <a:gdLst>
                <a:gd name="T0" fmla="*/ 437 w 686"/>
                <a:gd name="T1" fmla="*/ 0 h 1817"/>
                <a:gd name="T2" fmla="*/ 527 w 686"/>
                <a:gd name="T3" fmla="*/ 244 h 1817"/>
                <a:gd name="T4" fmla="*/ 617 w 686"/>
                <a:gd name="T5" fmla="*/ 552 h 1817"/>
                <a:gd name="T6" fmla="*/ 676 w 686"/>
                <a:gd name="T7" fmla="*/ 923 h 1817"/>
                <a:gd name="T8" fmla="*/ 676 w 686"/>
                <a:gd name="T9" fmla="*/ 1238 h 1817"/>
                <a:gd name="T10" fmla="*/ 639 w 686"/>
                <a:gd name="T11" fmla="*/ 1430 h 1817"/>
                <a:gd name="T12" fmla="*/ 542 w 686"/>
                <a:gd name="T13" fmla="*/ 1673 h 1817"/>
                <a:gd name="T14" fmla="*/ 414 w 686"/>
                <a:gd name="T15" fmla="*/ 1815 h 1817"/>
                <a:gd name="T16" fmla="*/ 268 w 686"/>
                <a:gd name="T17" fmla="*/ 1658 h 1817"/>
                <a:gd name="T18" fmla="*/ 126 w 686"/>
                <a:gd name="T19" fmla="*/ 1430 h 1817"/>
                <a:gd name="T20" fmla="*/ 24 w 686"/>
                <a:gd name="T21" fmla="*/ 1172 h 1817"/>
                <a:gd name="T22" fmla="*/ 11 w 686"/>
                <a:gd name="T23" fmla="*/ 817 h 1817"/>
                <a:gd name="T24" fmla="*/ 92 w 686"/>
                <a:gd name="T25" fmla="*/ 506 h 1817"/>
                <a:gd name="T26" fmla="*/ 269 w 686"/>
                <a:gd name="T27" fmla="*/ 192 h 1817"/>
                <a:gd name="T28" fmla="*/ 437 w 686"/>
                <a:gd name="T29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6" h="1817">
                  <a:moveTo>
                    <a:pt x="437" y="0"/>
                  </a:moveTo>
                  <a:lnTo>
                    <a:pt x="527" y="244"/>
                  </a:lnTo>
                  <a:cubicBezTo>
                    <a:pt x="557" y="336"/>
                    <a:pt x="592" y="439"/>
                    <a:pt x="617" y="552"/>
                  </a:cubicBezTo>
                  <a:cubicBezTo>
                    <a:pt x="642" y="665"/>
                    <a:pt x="666" y="809"/>
                    <a:pt x="676" y="923"/>
                  </a:cubicBezTo>
                  <a:cubicBezTo>
                    <a:pt x="686" y="1037"/>
                    <a:pt x="682" y="1154"/>
                    <a:pt x="676" y="1238"/>
                  </a:cubicBezTo>
                  <a:cubicBezTo>
                    <a:pt x="670" y="1322"/>
                    <a:pt x="661" y="1358"/>
                    <a:pt x="639" y="1430"/>
                  </a:cubicBezTo>
                  <a:cubicBezTo>
                    <a:pt x="617" y="1502"/>
                    <a:pt x="579" y="1609"/>
                    <a:pt x="542" y="1673"/>
                  </a:cubicBezTo>
                  <a:cubicBezTo>
                    <a:pt x="505" y="1737"/>
                    <a:pt x="460" y="1817"/>
                    <a:pt x="414" y="1815"/>
                  </a:cubicBezTo>
                  <a:lnTo>
                    <a:pt x="268" y="1658"/>
                  </a:lnTo>
                  <a:cubicBezTo>
                    <a:pt x="220" y="1594"/>
                    <a:pt x="167" y="1511"/>
                    <a:pt x="126" y="1430"/>
                  </a:cubicBezTo>
                  <a:cubicBezTo>
                    <a:pt x="85" y="1349"/>
                    <a:pt x="43" y="1274"/>
                    <a:pt x="24" y="1172"/>
                  </a:cubicBezTo>
                  <a:cubicBezTo>
                    <a:pt x="5" y="1070"/>
                    <a:pt x="0" y="928"/>
                    <a:pt x="11" y="817"/>
                  </a:cubicBezTo>
                  <a:cubicBezTo>
                    <a:pt x="22" y="706"/>
                    <a:pt x="49" y="610"/>
                    <a:pt x="92" y="506"/>
                  </a:cubicBezTo>
                  <a:cubicBezTo>
                    <a:pt x="135" y="402"/>
                    <a:pt x="212" y="276"/>
                    <a:pt x="269" y="192"/>
                  </a:cubicBezTo>
                  <a:cubicBezTo>
                    <a:pt x="326" y="108"/>
                    <a:pt x="402" y="40"/>
                    <a:pt x="437" y="0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81DD440-E591-97A7-5477-607658793BE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32" y="9330"/>
              <a:ext cx="1947" cy="3144"/>
              <a:chOff x="8000" y="9332"/>
              <a:chExt cx="1947" cy="3144"/>
            </a:xfrm>
          </p:grpSpPr>
          <p:sp>
            <p:nvSpPr>
              <p:cNvPr id="19" name="Freeform: Shape 5">
                <a:extLst>
                  <a:ext uri="{FF2B5EF4-FFF2-40B4-BE49-F238E27FC236}">
                    <a16:creationId xmlns:a16="http://schemas.microsoft.com/office/drawing/2014/main" id="{2C59521C-A816-9E67-5B2E-FDDD1B28BE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860" y="9979"/>
                <a:ext cx="280" cy="548"/>
              </a:xfrm>
              <a:custGeom>
                <a:avLst/>
                <a:gdLst>
                  <a:gd name="T0" fmla="*/ 76200 w 561"/>
                  <a:gd name="T1" fmla="*/ 0 h 1038"/>
                  <a:gd name="T2" fmla="*/ 295275 w 561"/>
                  <a:gd name="T3" fmla="*/ 3175 h 1038"/>
                  <a:gd name="T4" fmla="*/ 339725 w 561"/>
                  <a:gd name="T5" fmla="*/ 44450 h 1038"/>
                  <a:gd name="T6" fmla="*/ 314325 w 561"/>
                  <a:gd name="T7" fmla="*/ 225425 h 1038"/>
                  <a:gd name="T8" fmla="*/ 190500 w 561"/>
                  <a:gd name="T9" fmla="*/ 625475 h 1038"/>
                  <a:gd name="T10" fmla="*/ 133350 w 561"/>
                  <a:gd name="T11" fmla="*/ 600075 h 1038"/>
                  <a:gd name="T12" fmla="*/ 25400 w 561"/>
                  <a:gd name="T13" fmla="*/ 171450 h 1038"/>
                  <a:gd name="T14" fmla="*/ 0 w 561"/>
                  <a:gd name="T15" fmla="*/ 47625 h 1038"/>
                  <a:gd name="T16" fmla="*/ 76200 w 561"/>
                  <a:gd name="T17" fmla="*/ 0 h 10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1" h="1038">
                    <a:moveTo>
                      <a:pt x="75" y="0"/>
                    </a:moveTo>
                    <a:lnTo>
                      <a:pt x="485" y="5"/>
                    </a:lnTo>
                    <a:cubicBezTo>
                      <a:pt x="561" y="29"/>
                      <a:pt x="533" y="79"/>
                      <a:pt x="530" y="145"/>
                    </a:cubicBezTo>
                    <a:lnTo>
                      <a:pt x="465" y="400"/>
                    </a:lnTo>
                    <a:lnTo>
                      <a:pt x="345" y="950"/>
                    </a:lnTo>
                    <a:cubicBezTo>
                      <a:pt x="302" y="1038"/>
                      <a:pt x="252" y="1024"/>
                      <a:pt x="205" y="930"/>
                    </a:cubicBezTo>
                    <a:lnTo>
                      <a:pt x="65" y="385"/>
                    </a:lnTo>
                    <a:lnTo>
                      <a:pt x="0" y="85"/>
                    </a:lnTo>
                    <a:cubicBezTo>
                      <a:pt x="2" y="21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2F528F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0" name="AutoShape 17">
                <a:extLst>
                  <a:ext uri="{FF2B5EF4-FFF2-40B4-BE49-F238E27FC236}">
                    <a16:creationId xmlns:a16="http://schemas.microsoft.com/office/drawing/2014/main" id="{2EE06F03-6AA2-709A-704F-44788D67D0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000" y="9332"/>
                <a:ext cx="832" cy="879"/>
              </a:xfrm>
              <a:custGeom>
                <a:avLst/>
                <a:gdLst>
                  <a:gd name="G0" fmla="+- 1331 0 0"/>
                  <a:gd name="G1" fmla="+- 21600 0 1331"/>
                  <a:gd name="G2" fmla="+- 21600 0 133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31" y="10800"/>
                    </a:moveTo>
                    <a:cubicBezTo>
                      <a:pt x="1331" y="16030"/>
                      <a:pt x="5570" y="20269"/>
                      <a:pt x="10800" y="20269"/>
                    </a:cubicBezTo>
                    <a:cubicBezTo>
                      <a:pt x="16030" y="20269"/>
                      <a:pt x="20269" y="16030"/>
                      <a:pt x="20269" y="10800"/>
                    </a:cubicBezTo>
                    <a:cubicBezTo>
                      <a:pt x="20269" y="5570"/>
                      <a:pt x="16030" y="1331"/>
                      <a:pt x="10800" y="1331"/>
                    </a:cubicBezTo>
                    <a:cubicBezTo>
                      <a:pt x="5570" y="1331"/>
                      <a:pt x="1331" y="5570"/>
                      <a:pt x="1331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1" name="AutoShape 18">
                <a:extLst>
                  <a:ext uri="{FF2B5EF4-FFF2-40B4-BE49-F238E27FC236}">
                    <a16:creationId xmlns:a16="http://schemas.microsoft.com/office/drawing/2014/main" id="{1BDAADEA-B96F-B718-1AE2-DD5DBDD1B9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783" y="9692"/>
                <a:ext cx="395" cy="282"/>
              </a:xfrm>
              <a:custGeom>
                <a:avLst/>
                <a:gdLst>
                  <a:gd name="G0" fmla="+- 8052 0 0"/>
                  <a:gd name="G1" fmla="+- -10750138 0 0"/>
                  <a:gd name="G2" fmla="+- 0 0 -10750138"/>
                  <a:gd name="T0" fmla="*/ 0 256 1"/>
                  <a:gd name="T1" fmla="*/ 180 256 1"/>
                  <a:gd name="G3" fmla="+- -10750138 T0 T1"/>
                  <a:gd name="T2" fmla="*/ 0 256 1"/>
                  <a:gd name="T3" fmla="*/ 90 256 1"/>
                  <a:gd name="G4" fmla="+- -10750138 T2 T3"/>
                  <a:gd name="G5" fmla="*/ G4 2 1"/>
                  <a:gd name="T4" fmla="*/ 90 256 1"/>
                  <a:gd name="T5" fmla="*/ 0 256 1"/>
                  <a:gd name="G6" fmla="+- -10750138 T4 T5"/>
                  <a:gd name="G7" fmla="*/ G6 2 1"/>
                  <a:gd name="G8" fmla="abs -1075013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052"/>
                  <a:gd name="G18" fmla="*/ 8052 1 2"/>
                  <a:gd name="G19" fmla="+- G18 5400 0"/>
                  <a:gd name="G20" fmla="cos G19 -10750138"/>
                  <a:gd name="G21" fmla="sin G19 -10750138"/>
                  <a:gd name="G22" fmla="+- G20 10800 0"/>
                  <a:gd name="G23" fmla="+- G21 10800 0"/>
                  <a:gd name="G24" fmla="+- 10800 0 G20"/>
                  <a:gd name="G25" fmla="+- 8052 10800 0"/>
                  <a:gd name="G26" fmla="?: G9 G17 G25"/>
                  <a:gd name="G27" fmla="?: G9 0 21600"/>
                  <a:gd name="G28" fmla="cos 10800 -10750138"/>
                  <a:gd name="G29" fmla="sin 10800 -10750138"/>
                  <a:gd name="G30" fmla="sin 8052 -1075013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0750138 G34 0"/>
                  <a:gd name="G36" fmla="?: G6 G35 G31"/>
                  <a:gd name="G37" fmla="+- 21600 0 G36"/>
                  <a:gd name="G38" fmla="?: G4 0 G33"/>
                  <a:gd name="G39" fmla="?: -1075013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737 w 21600"/>
                  <a:gd name="T15" fmla="*/ 8207 h 21600"/>
                  <a:gd name="T16" fmla="*/ 10800 w 21600"/>
                  <a:gd name="T17" fmla="*/ 2748 h 21600"/>
                  <a:gd name="T18" fmla="*/ 19863 w 21600"/>
                  <a:gd name="T19" fmla="*/ 820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3058" y="8585"/>
                    </a:moveTo>
                    <a:cubicBezTo>
                      <a:pt x="4047" y="5129"/>
                      <a:pt x="7206" y="2748"/>
                      <a:pt x="10800" y="2748"/>
                    </a:cubicBezTo>
                    <a:cubicBezTo>
                      <a:pt x="14393" y="2748"/>
                      <a:pt x="17552" y="5129"/>
                      <a:pt x="18541" y="8585"/>
                    </a:cubicBezTo>
                    <a:lnTo>
                      <a:pt x="21183" y="7829"/>
                    </a:lnTo>
                    <a:cubicBezTo>
                      <a:pt x="19857" y="3194"/>
                      <a:pt x="15620" y="0"/>
                      <a:pt x="10799" y="0"/>
                    </a:cubicBezTo>
                    <a:cubicBezTo>
                      <a:pt x="5979" y="0"/>
                      <a:pt x="1742" y="3194"/>
                      <a:pt x="416" y="782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D02AB2C-90AA-75AF-E55E-EEFDBB270D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22" y="9559"/>
                <a:ext cx="388" cy="411"/>
              </a:xfrm>
              <a:prstGeom prst="ellipse">
                <a:avLst/>
              </a:prstGeom>
              <a:solidFill>
                <a:srgbClr val="1616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3" name="AutoShape 20">
                <a:extLst>
                  <a:ext uri="{FF2B5EF4-FFF2-40B4-BE49-F238E27FC236}">
                    <a16:creationId xmlns:a16="http://schemas.microsoft.com/office/drawing/2014/main" id="{ED652EE8-9700-ED7F-8BA8-316586F76E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115" y="9356"/>
                <a:ext cx="832" cy="879"/>
              </a:xfrm>
              <a:custGeom>
                <a:avLst/>
                <a:gdLst>
                  <a:gd name="G0" fmla="+- 1331 0 0"/>
                  <a:gd name="G1" fmla="+- 21600 0 1331"/>
                  <a:gd name="G2" fmla="+- 21600 0 133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331" y="10800"/>
                    </a:moveTo>
                    <a:cubicBezTo>
                      <a:pt x="1331" y="16030"/>
                      <a:pt x="5570" y="20269"/>
                      <a:pt x="10800" y="20269"/>
                    </a:cubicBezTo>
                    <a:cubicBezTo>
                      <a:pt x="16030" y="20269"/>
                      <a:pt x="20269" y="16030"/>
                      <a:pt x="20269" y="10800"/>
                    </a:cubicBezTo>
                    <a:cubicBezTo>
                      <a:pt x="20269" y="5570"/>
                      <a:pt x="16030" y="1331"/>
                      <a:pt x="10800" y="1331"/>
                    </a:cubicBezTo>
                    <a:cubicBezTo>
                      <a:pt x="5570" y="1331"/>
                      <a:pt x="1331" y="5570"/>
                      <a:pt x="1331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673901B-F96D-68A8-DAF1-B2250D6E28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39" y="10779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9E4A0A-311F-1C73-317F-8257962F16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23" y="10908"/>
                <a:ext cx="115" cy="28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9BD2B22-834F-D9F3-0432-5111A940A3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05" y="11170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57B9A45-F75D-C3A5-6560-B1122B14B6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741" y="11288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3805820-ADDE-0059-B3F6-77D69F5AB0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9091" y="11303"/>
                <a:ext cx="116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AA601E-ABE7-03FD-A0E3-DEBB645C4B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03" y="9633"/>
                <a:ext cx="70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7D3FA9-AE07-07E2-F22F-DA08D297B2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422" y="9633"/>
                <a:ext cx="70" cy="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0A437983-5A3B-F001-E22E-90FC1BAFD0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18" y="11919"/>
                <a:ext cx="535" cy="557"/>
              </a:xfrm>
              <a:custGeom>
                <a:avLst/>
                <a:gdLst>
                  <a:gd name="T0" fmla="*/ 639 w 1071"/>
                  <a:gd name="T1" fmla="*/ 21 h 1054"/>
                  <a:gd name="T2" fmla="*/ 789 w 1071"/>
                  <a:gd name="T3" fmla="*/ 144 h 1054"/>
                  <a:gd name="T4" fmla="*/ 935 w 1071"/>
                  <a:gd name="T5" fmla="*/ 373 h 1054"/>
                  <a:gd name="T6" fmla="*/ 1044 w 1071"/>
                  <a:gd name="T7" fmla="*/ 583 h 1054"/>
                  <a:gd name="T8" fmla="*/ 1059 w 1071"/>
                  <a:gd name="T9" fmla="*/ 812 h 1054"/>
                  <a:gd name="T10" fmla="*/ 972 w 1071"/>
                  <a:gd name="T11" fmla="*/ 942 h 1054"/>
                  <a:gd name="T12" fmla="*/ 882 w 1071"/>
                  <a:gd name="T13" fmla="*/ 990 h 1054"/>
                  <a:gd name="T14" fmla="*/ 778 w 1071"/>
                  <a:gd name="T15" fmla="*/ 954 h 1054"/>
                  <a:gd name="T16" fmla="*/ 738 w 1071"/>
                  <a:gd name="T17" fmla="*/ 927 h 1054"/>
                  <a:gd name="T18" fmla="*/ 723 w 1071"/>
                  <a:gd name="T19" fmla="*/ 900 h 1054"/>
                  <a:gd name="T20" fmla="*/ 714 w 1071"/>
                  <a:gd name="T21" fmla="*/ 936 h 1054"/>
                  <a:gd name="T22" fmla="*/ 657 w 1071"/>
                  <a:gd name="T23" fmla="*/ 996 h 1054"/>
                  <a:gd name="T24" fmla="*/ 588 w 1071"/>
                  <a:gd name="T25" fmla="*/ 1047 h 1054"/>
                  <a:gd name="T26" fmla="*/ 471 w 1071"/>
                  <a:gd name="T27" fmla="*/ 1035 h 1054"/>
                  <a:gd name="T28" fmla="*/ 387 w 1071"/>
                  <a:gd name="T29" fmla="*/ 984 h 1054"/>
                  <a:gd name="T30" fmla="*/ 360 w 1071"/>
                  <a:gd name="T31" fmla="*/ 897 h 1054"/>
                  <a:gd name="T32" fmla="*/ 321 w 1071"/>
                  <a:gd name="T33" fmla="*/ 951 h 1054"/>
                  <a:gd name="T34" fmla="*/ 233 w 1071"/>
                  <a:gd name="T35" fmla="*/ 999 h 1054"/>
                  <a:gd name="T36" fmla="*/ 138 w 1071"/>
                  <a:gd name="T37" fmla="*/ 996 h 1054"/>
                  <a:gd name="T38" fmla="*/ 59 w 1071"/>
                  <a:gd name="T39" fmla="*/ 943 h 1054"/>
                  <a:gd name="T40" fmla="*/ 3 w 1071"/>
                  <a:gd name="T41" fmla="*/ 738 h 1054"/>
                  <a:gd name="T42" fmla="*/ 75 w 1071"/>
                  <a:gd name="T43" fmla="*/ 465 h 1054"/>
                  <a:gd name="T44" fmla="*/ 230 w 1071"/>
                  <a:gd name="T45" fmla="*/ 148 h 1054"/>
                  <a:gd name="T46" fmla="*/ 441 w 1071"/>
                  <a:gd name="T47" fmla="*/ 21 h 1054"/>
                  <a:gd name="T48" fmla="*/ 639 w 1071"/>
                  <a:gd name="T49" fmla="*/ 21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1" h="1054">
                    <a:moveTo>
                      <a:pt x="639" y="21"/>
                    </a:moveTo>
                    <a:cubicBezTo>
                      <a:pt x="697" y="41"/>
                      <a:pt x="740" y="85"/>
                      <a:pt x="789" y="144"/>
                    </a:cubicBezTo>
                    <a:cubicBezTo>
                      <a:pt x="838" y="203"/>
                      <a:pt x="893" y="300"/>
                      <a:pt x="935" y="373"/>
                    </a:cubicBezTo>
                    <a:cubicBezTo>
                      <a:pt x="977" y="446"/>
                      <a:pt x="1023" y="510"/>
                      <a:pt x="1044" y="583"/>
                    </a:cubicBezTo>
                    <a:cubicBezTo>
                      <a:pt x="1065" y="656"/>
                      <a:pt x="1071" y="752"/>
                      <a:pt x="1059" y="812"/>
                    </a:cubicBezTo>
                    <a:cubicBezTo>
                      <a:pt x="1047" y="872"/>
                      <a:pt x="1001" y="912"/>
                      <a:pt x="972" y="942"/>
                    </a:cubicBezTo>
                    <a:cubicBezTo>
                      <a:pt x="943" y="972"/>
                      <a:pt x="914" y="988"/>
                      <a:pt x="882" y="990"/>
                    </a:cubicBezTo>
                    <a:cubicBezTo>
                      <a:pt x="850" y="992"/>
                      <a:pt x="802" y="964"/>
                      <a:pt x="778" y="954"/>
                    </a:cubicBezTo>
                    <a:cubicBezTo>
                      <a:pt x="754" y="944"/>
                      <a:pt x="747" y="936"/>
                      <a:pt x="738" y="927"/>
                    </a:cubicBezTo>
                    <a:cubicBezTo>
                      <a:pt x="729" y="918"/>
                      <a:pt x="727" y="899"/>
                      <a:pt x="723" y="900"/>
                    </a:cubicBezTo>
                    <a:cubicBezTo>
                      <a:pt x="719" y="901"/>
                      <a:pt x="725" y="920"/>
                      <a:pt x="714" y="936"/>
                    </a:cubicBezTo>
                    <a:cubicBezTo>
                      <a:pt x="703" y="952"/>
                      <a:pt x="678" y="978"/>
                      <a:pt x="657" y="996"/>
                    </a:cubicBezTo>
                    <a:cubicBezTo>
                      <a:pt x="636" y="1014"/>
                      <a:pt x="619" y="1040"/>
                      <a:pt x="588" y="1047"/>
                    </a:cubicBezTo>
                    <a:cubicBezTo>
                      <a:pt x="557" y="1054"/>
                      <a:pt x="504" y="1045"/>
                      <a:pt x="471" y="1035"/>
                    </a:cubicBezTo>
                    <a:cubicBezTo>
                      <a:pt x="438" y="1025"/>
                      <a:pt x="406" y="1007"/>
                      <a:pt x="387" y="984"/>
                    </a:cubicBezTo>
                    <a:cubicBezTo>
                      <a:pt x="368" y="961"/>
                      <a:pt x="371" y="902"/>
                      <a:pt x="360" y="897"/>
                    </a:cubicBezTo>
                    <a:cubicBezTo>
                      <a:pt x="349" y="892"/>
                      <a:pt x="342" y="934"/>
                      <a:pt x="321" y="951"/>
                    </a:cubicBezTo>
                    <a:cubicBezTo>
                      <a:pt x="300" y="968"/>
                      <a:pt x="263" y="992"/>
                      <a:pt x="233" y="999"/>
                    </a:cubicBezTo>
                    <a:cubicBezTo>
                      <a:pt x="203" y="1006"/>
                      <a:pt x="167" y="1005"/>
                      <a:pt x="138" y="996"/>
                    </a:cubicBezTo>
                    <a:cubicBezTo>
                      <a:pt x="109" y="987"/>
                      <a:pt x="81" y="986"/>
                      <a:pt x="59" y="943"/>
                    </a:cubicBezTo>
                    <a:cubicBezTo>
                      <a:pt x="37" y="900"/>
                      <a:pt x="0" y="818"/>
                      <a:pt x="3" y="738"/>
                    </a:cubicBezTo>
                    <a:cubicBezTo>
                      <a:pt x="6" y="658"/>
                      <a:pt x="37" y="563"/>
                      <a:pt x="75" y="465"/>
                    </a:cubicBezTo>
                    <a:cubicBezTo>
                      <a:pt x="113" y="367"/>
                      <a:pt x="169" y="222"/>
                      <a:pt x="230" y="148"/>
                    </a:cubicBezTo>
                    <a:cubicBezTo>
                      <a:pt x="291" y="74"/>
                      <a:pt x="373" y="42"/>
                      <a:pt x="441" y="21"/>
                    </a:cubicBezTo>
                    <a:cubicBezTo>
                      <a:pt x="509" y="0"/>
                      <a:pt x="581" y="1"/>
                      <a:pt x="639" y="2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09726569-C22B-6EF6-3CB0-046AC86F06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8425" y="11918"/>
                <a:ext cx="535" cy="556"/>
              </a:xfrm>
              <a:custGeom>
                <a:avLst/>
                <a:gdLst>
                  <a:gd name="T0" fmla="*/ 639 w 1071"/>
                  <a:gd name="T1" fmla="*/ 21 h 1054"/>
                  <a:gd name="T2" fmla="*/ 789 w 1071"/>
                  <a:gd name="T3" fmla="*/ 144 h 1054"/>
                  <a:gd name="T4" fmla="*/ 935 w 1071"/>
                  <a:gd name="T5" fmla="*/ 373 h 1054"/>
                  <a:gd name="T6" fmla="*/ 1044 w 1071"/>
                  <a:gd name="T7" fmla="*/ 583 h 1054"/>
                  <a:gd name="T8" fmla="*/ 1059 w 1071"/>
                  <a:gd name="T9" fmla="*/ 812 h 1054"/>
                  <a:gd name="T10" fmla="*/ 972 w 1071"/>
                  <a:gd name="T11" fmla="*/ 942 h 1054"/>
                  <a:gd name="T12" fmla="*/ 882 w 1071"/>
                  <a:gd name="T13" fmla="*/ 990 h 1054"/>
                  <a:gd name="T14" fmla="*/ 778 w 1071"/>
                  <a:gd name="T15" fmla="*/ 954 h 1054"/>
                  <a:gd name="T16" fmla="*/ 738 w 1071"/>
                  <a:gd name="T17" fmla="*/ 927 h 1054"/>
                  <a:gd name="T18" fmla="*/ 723 w 1071"/>
                  <a:gd name="T19" fmla="*/ 900 h 1054"/>
                  <a:gd name="T20" fmla="*/ 714 w 1071"/>
                  <a:gd name="T21" fmla="*/ 936 h 1054"/>
                  <a:gd name="T22" fmla="*/ 657 w 1071"/>
                  <a:gd name="T23" fmla="*/ 996 h 1054"/>
                  <a:gd name="T24" fmla="*/ 588 w 1071"/>
                  <a:gd name="T25" fmla="*/ 1047 h 1054"/>
                  <a:gd name="T26" fmla="*/ 471 w 1071"/>
                  <a:gd name="T27" fmla="*/ 1035 h 1054"/>
                  <a:gd name="T28" fmla="*/ 387 w 1071"/>
                  <a:gd name="T29" fmla="*/ 984 h 1054"/>
                  <a:gd name="T30" fmla="*/ 360 w 1071"/>
                  <a:gd name="T31" fmla="*/ 897 h 1054"/>
                  <a:gd name="T32" fmla="*/ 321 w 1071"/>
                  <a:gd name="T33" fmla="*/ 951 h 1054"/>
                  <a:gd name="T34" fmla="*/ 233 w 1071"/>
                  <a:gd name="T35" fmla="*/ 999 h 1054"/>
                  <a:gd name="T36" fmla="*/ 138 w 1071"/>
                  <a:gd name="T37" fmla="*/ 996 h 1054"/>
                  <a:gd name="T38" fmla="*/ 59 w 1071"/>
                  <a:gd name="T39" fmla="*/ 943 h 1054"/>
                  <a:gd name="T40" fmla="*/ 3 w 1071"/>
                  <a:gd name="T41" fmla="*/ 738 h 1054"/>
                  <a:gd name="T42" fmla="*/ 75 w 1071"/>
                  <a:gd name="T43" fmla="*/ 465 h 1054"/>
                  <a:gd name="T44" fmla="*/ 230 w 1071"/>
                  <a:gd name="T45" fmla="*/ 148 h 1054"/>
                  <a:gd name="T46" fmla="*/ 441 w 1071"/>
                  <a:gd name="T47" fmla="*/ 21 h 1054"/>
                  <a:gd name="T48" fmla="*/ 639 w 1071"/>
                  <a:gd name="T49" fmla="*/ 21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1" h="1054">
                    <a:moveTo>
                      <a:pt x="639" y="21"/>
                    </a:moveTo>
                    <a:cubicBezTo>
                      <a:pt x="697" y="41"/>
                      <a:pt x="740" y="85"/>
                      <a:pt x="789" y="144"/>
                    </a:cubicBezTo>
                    <a:cubicBezTo>
                      <a:pt x="838" y="203"/>
                      <a:pt x="893" y="300"/>
                      <a:pt x="935" y="373"/>
                    </a:cubicBezTo>
                    <a:cubicBezTo>
                      <a:pt x="977" y="446"/>
                      <a:pt x="1023" y="510"/>
                      <a:pt x="1044" y="583"/>
                    </a:cubicBezTo>
                    <a:cubicBezTo>
                      <a:pt x="1065" y="656"/>
                      <a:pt x="1071" y="752"/>
                      <a:pt x="1059" y="812"/>
                    </a:cubicBezTo>
                    <a:cubicBezTo>
                      <a:pt x="1047" y="872"/>
                      <a:pt x="1001" y="912"/>
                      <a:pt x="972" y="942"/>
                    </a:cubicBezTo>
                    <a:cubicBezTo>
                      <a:pt x="943" y="972"/>
                      <a:pt x="914" y="988"/>
                      <a:pt x="882" y="990"/>
                    </a:cubicBezTo>
                    <a:cubicBezTo>
                      <a:pt x="850" y="992"/>
                      <a:pt x="802" y="964"/>
                      <a:pt x="778" y="954"/>
                    </a:cubicBezTo>
                    <a:cubicBezTo>
                      <a:pt x="754" y="944"/>
                      <a:pt x="747" y="936"/>
                      <a:pt x="738" y="927"/>
                    </a:cubicBezTo>
                    <a:cubicBezTo>
                      <a:pt x="729" y="918"/>
                      <a:pt x="727" y="899"/>
                      <a:pt x="723" y="900"/>
                    </a:cubicBezTo>
                    <a:cubicBezTo>
                      <a:pt x="719" y="901"/>
                      <a:pt x="725" y="920"/>
                      <a:pt x="714" y="936"/>
                    </a:cubicBezTo>
                    <a:cubicBezTo>
                      <a:pt x="703" y="952"/>
                      <a:pt x="678" y="978"/>
                      <a:pt x="657" y="996"/>
                    </a:cubicBezTo>
                    <a:cubicBezTo>
                      <a:pt x="636" y="1014"/>
                      <a:pt x="619" y="1040"/>
                      <a:pt x="588" y="1047"/>
                    </a:cubicBezTo>
                    <a:cubicBezTo>
                      <a:pt x="557" y="1054"/>
                      <a:pt x="504" y="1045"/>
                      <a:pt x="471" y="1035"/>
                    </a:cubicBezTo>
                    <a:cubicBezTo>
                      <a:pt x="438" y="1025"/>
                      <a:pt x="406" y="1007"/>
                      <a:pt x="387" y="984"/>
                    </a:cubicBezTo>
                    <a:cubicBezTo>
                      <a:pt x="368" y="961"/>
                      <a:pt x="371" y="902"/>
                      <a:pt x="360" y="897"/>
                    </a:cubicBezTo>
                    <a:cubicBezTo>
                      <a:pt x="349" y="892"/>
                      <a:pt x="342" y="934"/>
                      <a:pt x="321" y="951"/>
                    </a:cubicBezTo>
                    <a:cubicBezTo>
                      <a:pt x="300" y="968"/>
                      <a:pt x="263" y="992"/>
                      <a:pt x="233" y="999"/>
                    </a:cubicBezTo>
                    <a:cubicBezTo>
                      <a:pt x="203" y="1006"/>
                      <a:pt x="167" y="1005"/>
                      <a:pt x="138" y="996"/>
                    </a:cubicBezTo>
                    <a:cubicBezTo>
                      <a:pt x="109" y="987"/>
                      <a:pt x="81" y="986"/>
                      <a:pt x="59" y="943"/>
                    </a:cubicBezTo>
                    <a:cubicBezTo>
                      <a:pt x="37" y="900"/>
                      <a:pt x="0" y="818"/>
                      <a:pt x="3" y="738"/>
                    </a:cubicBezTo>
                    <a:cubicBezTo>
                      <a:pt x="6" y="658"/>
                      <a:pt x="37" y="563"/>
                      <a:pt x="75" y="465"/>
                    </a:cubicBezTo>
                    <a:cubicBezTo>
                      <a:pt x="113" y="367"/>
                      <a:pt x="169" y="222"/>
                      <a:pt x="230" y="148"/>
                    </a:cubicBezTo>
                    <a:cubicBezTo>
                      <a:pt x="291" y="74"/>
                      <a:pt x="373" y="42"/>
                      <a:pt x="441" y="21"/>
                    </a:cubicBezTo>
                    <a:cubicBezTo>
                      <a:pt x="509" y="0"/>
                      <a:pt x="581" y="1"/>
                      <a:pt x="639" y="2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E8F6022-3AA1-EAEC-4516-DDF35BFF9FE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583" y="10902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A837D30-2D06-E22A-216B-730EE48AA7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8272" y="11194"/>
                <a:ext cx="115" cy="28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</p:grpSp>
      <p:pic>
        <p:nvPicPr>
          <p:cNvPr id="48" name="Picture 47" descr="An apple on a scooter.">
            <a:extLst>
              <a:ext uri="{FF2B5EF4-FFF2-40B4-BE49-F238E27FC236}">
                <a16:creationId xmlns:a16="http://schemas.microsoft.com/office/drawing/2014/main" id="{846F6052-0A54-4A4D-8EFA-9C03094778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92" y="4370000"/>
            <a:ext cx="1975400" cy="1975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48ECA-EA18-CDB2-923D-EA31FC83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1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animBg="1"/>
      <p:bldP spid="4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18D8F-03A7-8BB3-7013-57503F04D01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Spot the story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5156CB-32D2-C873-8A1A-5648E7B9D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305"/>
            <a:ext cx="12192000" cy="6972300"/>
          </a:xfrm>
          <a:prstGeom prst="rect">
            <a:avLst/>
          </a:prstGeom>
          <a:solidFill>
            <a:srgbClr val="84D4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9A5A8-DAA8-1011-FC84-C133681BB770}"/>
              </a:ext>
            </a:extLst>
          </p:cNvPr>
          <p:cNvSpPr txBox="1"/>
          <p:nvPr/>
        </p:nvSpPr>
        <p:spPr>
          <a:xfrm>
            <a:off x="2288950" y="43854"/>
            <a:ext cx="771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Did you spot all the stories?</a:t>
            </a:r>
          </a:p>
        </p:txBody>
      </p:sp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F16286D6-D2E0-B799-97C8-E3E6F9BA8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298" y="697619"/>
            <a:ext cx="3017520" cy="1793834"/>
          </a:xfrm>
          <a:prstGeom prst="wedgeEllipseCallout">
            <a:avLst>
              <a:gd name="adj1" fmla="val 66840"/>
              <a:gd name="adj2" fmla="val -10174"/>
            </a:avLst>
          </a:prstGeom>
          <a:solidFill>
            <a:srgbClr val="46A1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FC23F6-318C-B2A0-20F8-D1CD708011F0}"/>
              </a:ext>
            </a:extLst>
          </p:cNvPr>
          <p:cNvSpPr txBox="1"/>
          <p:nvPr/>
        </p:nvSpPr>
        <p:spPr>
          <a:xfrm>
            <a:off x="677748" y="858705"/>
            <a:ext cx="2480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 to Oz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one of a series stories by L. Frank Baum about a girl called Dorothy and her journey along a yellow brick road.</a:t>
            </a:r>
          </a:p>
        </p:txBody>
      </p:sp>
      <p:pic>
        <p:nvPicPr>
          <p:cNvPr id="5" name="Picture 4" descr="An owl reading a book called &quot;The road to Oz&quot;">
            <a:extLst>
              <a:ext uri="{FF2B5EF4-FFF2-40B4-BE49-F238E27FC236}">
                <a16:creationId xmlns:a16="http://schemas.microsoft.com/office/drawing/2014/main" id="{17167C1F-5FAB-6AD2-E26A-61786EE54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333" y="872073"/>
            <a:ext cx="1895851" cy="1793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Speech Bubble: Oval 41">
            <a:extLst>
              <a:ext uri="{FF2B5EF4-FFF2-40B4-BE49-F238E27FC236}">
                <a16:creationId xmlns:a16="http://schemas.microsoft.com/office/drawing/2014/main" id="{20C66ED9-AFAC-5ABC-DB57-608AE596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4421" y="813295"/>
            <a:ext cx="2984780" cy="1599248"/>
          </a:xfrm>
          <a:prstGeom prst="wedgeEllipseCallout">
            <a:avLst>
              <a:gd name="adj1" fmla="val -65490"/>
              <a:gd name="adj2" fmla="val -14110"/>
            </a:avLst>
          </a:prstGeom>
          <a:solidFill>
            <a:srgbClr val="46A1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130CD8-5479-45A9-E37A-881198C4C235}"/>
              </a:ext>
            </a:extLst>
          </p:cNvPr>
          <p:cNvSpPr txBox="1"/>
          <p:nvPr/>
        </p:nvSpPr>
        <p:spPr>
          <a:xfrm>
            <a:off x="6086656" y="1058225"/>
            <a:ext cx="248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And Back Again is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subtitle to The Hobbit about a journey in search of dragon guarded gold!</a:t>
            </a:r>
          </a:p>
        </p:txBody>
      </p:sp>
      <p:pic>
        <p:nvPicPr>
          <p:cNvPr id="7" name="Picture 6" descr="A book titled &quot;There and Back Again&quot;.">
            <a:extLst>
              <a:ext uri="{FF2B5EF4-FFF2-40B4-BE49-F238E27FC236}">
                <a16:creationId xmlns:a16="http://schemas.microsoft.com/office/drawing/2014/main" id="{FB10A543-D8DF-A886-2181-B82907E8A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724" y="516394"/>
            <a:ext cx="2372080" cy="2075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n owl sitting on a book titled &quot;Oh, the Places You'll Go!&quot;">
            <a:extLst>
              <a:ext uri="{FF2B5EF4-FFF2-40B4-BE49-F238E27FC236}">
                <a16:creationId xmlns:a16="http://schemas.microsoft.com/office/drawing/2014/main" id="{DBFD08A0-5DB7-2E12-1174-2E10E127A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57" y="2489714"/>
            <a:ext cx="2428643" cy="2715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50A119D-58C8-1ABA-FC42-394B036C9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8951" y="2806134"/>
            <a:ext cx="3279234" cy="1289145"/>
          </a:xfrm>
          <a:prstGeom prst="wedgeRoundRectCallout">
            <a:avLst>
              <a:gd name="adj1" fmla="val -66258"/>
              <a:gd name="adj2" fmla="val -38441"/>
              <a:gd name="adj3" fmla="val 16667"/>
            </a:avLst>
          </a:prstGeom>
          <a:solidFill>
            <a:srgbClr val="4B45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564E4-2385-C469-C3C1-379FA11D429D}"/>
              </a:ext>
            </a:extLst>
          </p:cNvPr>
          <p:cNvSpPr txBox="1"/>
          <p:nvPr/>
        </p:nvSpPr>
        <p:spPr>
          <a:xfrm>
            <a:off x="2080360" y="2932137"/>
            <a:ext cx="366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rhyming story, by Dr Seuss,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about feeling okay,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things in life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go your way! </a:t>
            </a:r>
          </a:p>
        </p:txBody>
      </p:sp>
      <p:pic>
        <p:nvPicPr>
          <p:cNvPr id="13" name="Picture 12" descr="Mrs Jollypop book cover.">
            <a:extLst>
              <a:ext uri="{FF2B5EF4-FFF2-40B4-BE49-F238E27FC236}">
                <a16:creationId xmlns:a16="http://schemas.microsoft.com/office/drawing/2014/main" id="{F231F9C8-9DF3-9AE2-19B3-2D286081C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460" y="2567454"/>
            <a:ext cx="2493471" cy="2048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Looking Owl">
            <a:extLst>
              <a:ext uri="{FF2B5EF4-FFF2-40B4-BE49-F238E27FC236}">
                <a16:creationId xmlns:a16="http://schemas.microsoft.com/office/drawing/2014/main" id="{337C7323-398D-0179-15BE-AD480549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350" y="2756534"/>
            <a:ext cx="1649389" cy="1291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7AF787A4-91D4-A757-7037-674699E0D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1205" y="2735850"/>
            <a:ext cx="2321992" cy="1386299"/>
          </a:xfrm>
          <a:prstGeom prst="wedgeRoundRectCallout">
            <a:avLst>
              <a:gd name="adj1" fmla="val -60705"/>
              <a:gd name="adj2" fmla="val -21633"/>
              <a:gd name="adj3" fmla="val 16667"/>
            </a:avLst>
          </a:prstGeom>
          <a:solidFill>
            <a:srgbClr val="EC1D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1D1B08-27E2-7FB6-47B9-3F814262767F}"/>
              </a:ext>
            </a:extLst>
          </p:cNvPr>
          <p:cNvSpPr txBox="1"/>
          <p:nvPr/>
        </p:nvSpPr>
        <p:spPr>
          <a:xfrm>
            <a:off x="9569655" y="2798710"/>
            <a:ext cx="22046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1600" b="0" i="0" dirty="0">
                <a:solidFill>
                  <a:srgbClr val="0F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Jolly Witch Trilogy by Dick King Smith features a story about a magical crossing patrol sign.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0A9CC632-53BF-CB10-713B-1ED23E2D6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588" y="5268704"/>
            <a:ext cx="2577368" cy="1414485"/>
          </a:xfrm>
          <a:prstGeom prst="wedgeRoundRectCallout">
            <a:avLst>
              <a:gd name="adj1" fmla="val 70544"/>
              <a:gd name="adj2" fmla="val -50657"/>
              <a:gd name="adj3" fmla="val 16667"/>
            </a:avLst>
          </a:prstGeom>
          <a:solidFill>
            <a:srgbClr val="F583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CE185B-56F3-88F1-670F-8BE2D5095D48}"/>
              </a:ext>
            </a:extLst>
          </p:cNvPr>
          <p:cNvSpPr txBox="1"/>
          <p:nvPr/>
        </p:nvSpPr>
        <p:spPr>
          <a:xfrm>
            <a:off x="367298" y="5332164"/>
            <a:ext cx="2577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story by Roald Dahl about a boy's journey to New York City on a giant peach.</a:t>
            </a:r>
          </a:p>
        </p:txBody>
      </p:sp>
      <p:pic>
        <p:nvPicPr>
          <p:cNvPr id="19" name="Picture 18" descr="An owl sitting on a book titled &quot;James and the Giant Peach&quot;.">
            <a:extLst>
              <a:ext uri="{FF2B5EF4-FFF2-40B4-BE49-F238E27FC236}">
                <a16:creationId xmlns:a16="http://schemas.microsoft.com/office/drawing/2014/main" id="{554ED512-B119-4B40-7D15-76B5C9F549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329" y="4446774"/>
            <a:ext cx="2204929" cy="2569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59FE79E8-9F08-A531-138E-7773E78DF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2146" y="4888428"/>
            <a:ext cx="2362326" cy="1676398"/>
          </a:xfrm>
          <a:prstGeom prst="wedgeRoundRectCallout">
            <a:avLst>
              <a:gd name="adj1" fmla="val -80127"/>
              <a:gd name="adj2" fmla="val -45693"/>
              <a:gd name="adj3" fmla="val 16667"/>
            </a:avLst>
          </a:prstGeom>
          <a:solidFill>
            <a:srgbClr val="F583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99F72A-1DEC-BE55-E3C8-E29CE4A59158}"/>
              </a:ext>
            </a:extLst>
          </p:cNvPr>
          <p:cNvSpPr txBox="1"/>
          <p:nvPr/>
        </p:nvSpPr>
        <p:spPr>
          <a:xfrm>
            <a:off x="5184625" y="4991800"/>
            <a:ext cx="2577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also see the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basket from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Handa’s Surprise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pumpkin coach from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Cinderella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cartoon image of a pumpkin and two mice.">
            <a:extLst>
              <a:ext uri="{FF2B5EF4-FFF2-40B4-BE49-F238E27FC236}">
                <a16:creationId xmlns:a16="http://schemas.microsoft.com/office/drawing/2014/main" id="{5642289A-42BF-1D1B-7C5C-3DB37A28A9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864" y="5470899"/>
            <a:ext cx="2577368" cy="1438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cartoon character girl with fruit on her head.">
            <a:extLst>
              <a:ext uri="{FF2B5EF4-FFF2-40B4-BE49-F238E27FC236}">
                <a16:creationId xmlns:a16="http://schemas.microsoft.com/office/drawing/2014/main" id="{62273212-BFF3-6239-0CE1-56EE98CC6C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302610" y="4215190"/>
            <a:ext cx="1674142" cy="2666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973FA-F283-3405-0D34-B5C6EFBF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6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FBBA0375F9A488C84BA5C0C9B0C5E" ma:contentTypeVersion="25" ma:contentTypeDescription="Create a new document." ma:contentTypeScope="" ma:versionID="d6e46811ceb66dc24ba71da0db1cc66a">
  <xsd:schema xmlns:xsd="http://www.w3.org/2001/XMLSchema" xmlns:xs="http://www.w3.org/2001/XMLSchema" xmlns:p="http://schemas.microsoft.com/office/2006/metadata/properties" xmlns:ns2="2f88ee84-22ee-43a8-9b34-327afaecc87e" xmlns:ns3="66ed5a43-5aed-4bf4-9fef-753685a125d2" targetNamespace="http://schemas.microsoft.com/office/2006/metadata/properties" ma:root="true" ma:fieldsID="d110f7aeddd138832628d949669326ed" ns2:_="" ns3:_="">
    <xsd:import namespace="2f88ee84-22ee-43a8-9b34-327afaecc87e"/>
    <xsd:import namespace="66ed5a43-5aed-4bf4-9fef-753685a125d2"/>
    <xsd:element name="properties">
      <xsd:complexType>
        <xsd:sequence>
          <xsd:element name="documentManagement">
            <xsd:complexType>
              <xsd:all>
                <xsd:element ref="ns2:mdad12741acb4253aa014861ef02c092" minOccurs="0"/>
                <xsd:element ref="ns3:TaxCatchAll" minOccurs="0"/>
                <xsd:element ref="ns2:i77ccaded8b24abfb286fb4ae7abde6d" minOccurs="0"/>
                <xsd:element ref="ns2:d196699515fe4986bdbc771e7d8e786b" minOccurs="0"/>
                <xsd:element ref="ns2:je7899fab64c4235a445015662b2109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8ee84-22ee-43a8-9b34-327afaecc87e" elementFormDefault="qualified">
    <xsd:import namespace="http://schemas.microsoft.com/office/2006/documentManagement/types"/>
    <xsd:import namespace="http://schemas.microsoft.com/office/infopath/2007/PartnerControls"/>
    <xsd:element name="mdad12741acb4253aa014861ef02c092" ma:index="9" nillable="true" ma:taxonomy="true" ma:internalName="mdad12741acb4253aa014861ef02c092" ma:taxonomyFieldName="System_x002e_Collections_x002e_DictionaryEntry_x002e_Key" ma:displayName="Search Tags" ma:fieldId="{6dad1274-1acb-4253-aa01-4861ef02c092}" ma:taxonomyMulti="true" ma:sspId="32758402-1e16-4577-8300-bda3ead60d31" ma:termSetId="5b92efb4-c5ef-4e48-a7a1-8137c81412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7ccaded8b24abfb286fb4ae7abde6d" ma:index="12" nillable="true" ma:taxonomy="true" ma:internalName="i77ccaded8b24abfb286fb4ae7abde6d" ma:taxonomyFieldName="System_x002e_Collections_x002e_DictionaryEntry_x002e_Key0" ma:displayName="Department" ma:fieldId="{277ccade-d8b2-4abf-b286-fb4ae7abde6d}" ma:sspId="32758402-1e16-4577-8300-bda3ead60d31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96699515fe4986bdbc771e7d8e786b" ma:index="14" nillable="true" ma:taxonomy="true" ma:internalName="d196699515fe4986bdbc771e7d8e786b" ma:taxonomyFieldName="System_x002e_Collections_x002e_DictionaryEntry_x002e_Key1" ma:displayName="Company" ma:fieldId="{d1966995-15fe-4986-bdbc-771e7d8e786b}" ma:sspId="32758402-1e16-4577-8300-bda3ead60d31" ma:termSetId="8725dfb7-6227-4d2c-81f7-452283eab1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7899fab64c4235a445015662b2109e" ma:index="16" nillable="true" ma:taxonomy="true" ma:internalName="je7899fab64c4235a445015662b2109e" ma:taxonomyFieldName="System_x002e_Collections_x002e_DictionaryEntry_x002e_Key2" ma:displayName="Responsibility Unit" ma:fieldId="{3e7899fa-b64c-4235-a445-015662b2109e}" ma:sspId="32758402-1e16-4577-8300-bda3ead60d31" ma:termSetId="12107275-21c7-4c8d-8214-3d90ab2e9b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2758402-1e16-4577-8300-bda3ead60d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d5a43-5aed-4bf4-9fef-753685a125d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285dd-0af9-479c-aedb-80ca28489e21}" ma:internalName="TaxCatchAll" ma:showField="CatchAllData" ma:web="66ed5a43-5aed-4bf4-9fef-753685a12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ed5a43-5aed-4bf4-9fef-753685a125d2">
      <Value>4</Value>
      <Value>3</Value>
      <Value>2</Value>
      <Value>1</Value>
    </TaxCatchAll>
    <i77ccaded8b24abfb286fb4ae7abde6d xmlns="2f88ee84-22ee-43a8-9b34-327afaecc8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Economy Transport and Environment</TermName>
          <TermId xmlns="http://schemas.microsoft.com/office/infopath/2007/PartnerControls">20fb6215-17ce-4336-9d43-5dbb5fa00d51</TermId>
        </TermInfo>
      </Terms>
    </i77ccaded8b24abfb286fb4ae7abde6d>
    <je7899fab64c4235a445015662b2109e xmlns="2f88ee84-22ee-43a8-9b34-327afaecc8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economic development and regeneration</TermName>
          <TermId xmlns="http://schemas.microsoft.com/office/infopath/2007/PartnerControls">d5307bc2-926b-400f-b39d-0bdcd0d5f875</TermId>
        </TermInfo>
      </Terms>
    </je7899fab64c4235a445015662b2109e>
    <mdad12741acb4253aa014861ef02c092 xmlns="2f88ee84-22ee-43a8-9b34-327afaecc8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 Travel</TermName>
          <TermId xmlns="http://schemas.microsoft.com/office/infopath/2007/PartnerControls">c0c676d5-116e-4787-b695-32822a2f6cc9</TermId>
        </TermInfo>
      </Terms>
    </mdad12741acb4253aa014861ef02c092>
    <d196699515fe4986bdbc771e7d8e786b xmlns="2f88ee84-22ee-43a8-9b34-327afaecc8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Derbyshire County Council</TermName>
          <TermId xmlns="http://schemas.microsoft.com/office/infopath/2007/PartnerControls">d98d0933-9971-4d20-a5e2-6605b0b627c7</TermId>
        </TermInfo>
      </Terms>
    </d196699515fe4986bdbc771e7d8e786b>
    <lcf76f155ced4ddcb4097134ff3c332f xmlns="2f88ee84-22ee-43a8-9b34-327afaecc8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311931-ABED-4674-909B-49802FA85A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D1C804-133E-4BED-9AEA-11DE6B98A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8ee84-22ee-43a8-9b34-327afaecc87e"/>
    <ds:schemaRef ds:uri="66ed5a43-5aed-4bf4-9fef-753685a12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7D4636-763A-4C6F-ACA5-76D727A19620}">
  <ds:schemaRefs>
    <ds:schemaRef ds:uri="http://purl.org/dc/dcmitype/"/>
    <ds:schemaRef ds:uri="66ed5a43-5aed-4bf4-9fef-753685a125d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2f88ee84-22ee-43a8-9b34-327afaecc87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848</Words>
  <Application>Microsoft Office PowerPoint</Application>
  <PresentationFormat>Widescreen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Arial Rounded MT Bold</vt:lpstr>
      <vt:lpstr>Bradley Hand ITC</vt:lpstr>
      <vt:lpstr>Office Theme</vt:lpstr>
      <vt:lpstr>Travel Smart Tales</vt:lpstr>
      <vt:lpstr>Ways to Wellbeing.</vt:lpstr>
      <vt:lpstr>Ways to make your journey</vt:lpstr>
      <vt:lpstr>Share stories about friendship</vt:lpstr>
      <vt:lpstr>Create poetry in Motion</vt:lpstr>
      <vt:lpstr>Discover interesting facts</vt:lpstr>
      <vt:lpstr>Look and Listen</vt:lpstr>
      <vt:lpstr>Eat well</vt:lpstr>
      <vt:lpstr>Spot the story</vt:lpstr>
      <vt:lpstr>Get in touch</vt:lpstr>
      <vt:lpstr>Don’t forget to record your journeys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Smart week - May 2026</dc:title>
  <dc:creator>Rob Bounds (Place)</dc:creator>
  <cp:lastModifiedBy>Joshua Rice (Corporate Services and Transformation)</cp:lastModifiedBy>
  <cp:revision>6</cp:revision>
  <dcterms:created xsi:type="dcterms:W3CDTF">2026-03-31T10:46:12Z</dcterms:created>
  <dcterms:modified xsi:type="dcterms:W3CDTF">2026-04-16T11:27:58Z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0x010100D3AFBBA0375F9A488C84BA5C0C9B0C5E</vt:lpwstr>
  </property>
  <property fmtid="{D5CDD505-2E9C-101B-9397-08002B2CF9AE}" pid="3" name="System.Collections.DictionaryEntry.Key2">
    <vt:lpwstr>1;#economic development and regeneration|d5307bc2-926b-400f-b39d-0bdcd0d5f875</vt:lpwstr>
  </property>
  <property fmtid="{D5CDD505-2E9C-101B-9397-08002B2CF9AE}" pid="4" name="System_x002e_Collections_x002e_DictionaryEntry_x002e_Key0">
    <vt:lpwstr>2;#Economy Transport and Environment|20fb6215-17ce-4336-9d43-5dbb5fa00d51</vt:lpwstr>
  </property>
  <property fmtid="{D5CDD505-2E9C-101B-9397-08002B2CF9AE}" pid="5" name="MediaServiceImageTags">
    <vt:lpwstr/>
  </property>
  <property fmtid="{D5CDD505-2E9C-101B-9397-08002B2CF9AE}" pid="6" name="System_x002e_Collections_x002e_DictionaryEntry_x002e_Key1">
    <vt:lpwstr>3;#Derbyshire County Council|d98d0933-9971-4d20-a5e2-6605b0b627c7</vt:lpwstr>
  </property>
  <property fmtid="{D5CDD505-2E9C-101B-9397-08002B2CF9AE}" pid="7" name="System_x002e_Collections_x002e_DictionaryEntry_x002e_Key">
    <vt:lpwstr>4;#Active Travel|c0c676d5-116e-4787-b695-32822a2f6cc9</vt:lpwstr>
  </property>
  <property fmtid="{D5CDD505-2E9C-101B-9397-08002B2CF9AE}" pid="8" name="System.Collections.DictionaryEntry.Key1">
    <vt:lpwstr>3;#Derbyshire County Council|d98d0933-9971-4d20-a5e2-6605b0b627c7</vt:lpwstr>
  </property>
  <property fmtid="{D5CDD505-2E9C-101B-9397-08002B2CF9AE}" pid="9" name="System.Collections.DictionaryEntry.Key">
    <vt:lpwstr>4;#Active Travel|c0c676d5-116e-4787-b695-32822a2f6cc9</vt:lpwstr>
  </property>
  <property fmtid="{D5CDD505-2E9C-101B-9397-08002B2CF9AE}" pid="10" name="System_x002e_Collections_x002e_DictionaryEntry_x002e_Key2">
    <vt:lpwstr>1;#economic development and regeneration|d5307bc2-926b-400f-b39d-0bdcd0d5f875</vt:lpwstr>
  </property>
  <property fmtid="{D5CDD505-2E9C-101B-9397-08002B2CF9AE}" pid="11" name="System.Collections.DictionaryEntry.Key0">
    <vt:lpwstr>2;#Economy Transport and Environment|20fb6215-17ce-4336-9d43-5dbb5fa00d51</vt:lpwstr>
  </property>
  <property fmtid="{D5CDD505-2E9C-101B-9397-08002B2CF9AE}" pid="12" name="MSIP_Label_1eaf2ac6-553c-49dc-af04-64e19b49ddd9_Enabled">
    <vt:lpwstr>true</vt:lpwstr>
  </property>
  <property fmtid="{D5CDD505-2E9C-101B-9397-08002B2CF9AE}" pid="13" name="MSIP_Label_1eaf2ac6-553c-49dc-af04-64e19b49ddd9_SetDate">
    <vt:lpwstr>2026-04-16T08:17:23Z</vt:lpwstr>
  </property>
  <property fmtid="{D5CDD505-2E9C-101B-9397-08002B2CF9AE}" pid="14" name="MSIP_Label_1eaf2ac6-553c-49dc-af04-64e19b49ddd9_Method">
    <vt:lpwstr>Privileged</vt:lpwstr>
  </property>
  <property fmtid="{D5CDD505-2E9C-101B-9397-08002B2CF9AE}" pid="15" name="MSIP_Label_1eaf2ac6-553c-49dc-af04-64e19b49ddd9_Name">
    <vt:lpwstr>DCC Public</vt:lpwstr>
  </property>
  <property fmtid="{D5CDD505-2E9C-101B-9397-08002B2CF9AE}" pid="16" name="MSIP_Label_1eaf2ac6-553c-49dc-af04-64e19b49ddd9_SiteId">
    <vt:lpwstr>429a8eb3-3210-4e1a-aaa2-6ccde0ddabc5</vt:lpwstr>
  </property>
  <property fmtid="{D5CDD505-2E9C-101B-9397-08002B2CF9AE}" pid="17" name="MSIP_Label_1eaf2ac6-553c-49dc-af04-64e19b49ddd9_ActionId">
    <vt:lpwstr>cbc3ca61-11d5-41d3-9c77-bbed1fe06ebc</vt:lpwstr>
  </property>
  <property fmtid="{D5CDD505-2E9C-101B-9397-08002B2CF9AE}" pid="18" name="MSIP_Label_1eaf2ac6-553c-49dc-af04-64e19b49ddd9_ContentBits">
    <vt:lpwstr>2</vt:lpwstr>
  </property>
  <property fmtid="{D5CDD505-2E9C-101B-9397-08002B2CF9AE}" pid="19" name="MSIP_Label_1eaf2ac6-553c-49dc-af04-64e19b49ddd9_Tag">
    <vt:lpwstr>10, 0, 1, 1</vt:lpwstr>
  </property>
  <property fmtid="{D5CDD505-2E9C-101B-9397-08002B2CF9AE}" pid="20" name="ClassificationContentMarkingFooterLocations">
    <vt:lpwstr>Office Theme:8</vt:lpwstr>
  </property>
  <property fmtid="{D5CDD505-2E9C-101B-9397-08002B2CF9AE}" pid="21" name="ClassificationContentMarkingFooterText">
    <vt:lpwstr>PUBLIC</vt:lpwstr>
  </property>
</Properties>
</file>