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1" r:id="rId2"/>
    <p:sldId id="263" r:id="rId3"/>
    <p:sldId id="266" r:id="rId4"/>
    <p:sldId id="256" r:id="rId5"/>
    <p:sldId id="258" r:id="rId6"/>
    <p:sldId id="257" r:id="rId7"/>
    <p:sldId id="259" r:id="rId8"/>
    <p:sldId id="260" r:id="rId9"/>
    <p:sldId id="269" r:id="rId10"/>
    <p:sldId id="270" r:id="rId11"/>
    <p:sldId id="271" r:id="rId12"/>
    <p:sldId id="272" r:id="rId13"/>
    <p:sldId id="262" r:id="rId14"/>
    <p:sldId id="268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174"/>
    <a:srgbClr val="1E0C03"/>
    <a:srgbClr val="F8F276"/>
    <a:srgbClr val="A6CE3D"/>
    <a:srgbClr val="D62037"/>
    <a:srgbClr val="F58323"/>
    <a:srgbClr val="785940"/>
    <a:srgbClr val="A7CE3D"/>
    <a:srgbClr val="CFDE3D"/>
    <a:srgbClr val="F289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3F5F2D-312A-414D-85EA-DB665D1130C9}" v="680" dt="2026-09-16T15:41:45.5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447" autoAdjust="0"/>
  </p:normalViewPr>
  <p:slideViewPr>
    <p:cSldViewPr snapToGrid="0">
      <p:cViewPr varScale="1">
        <p:scale>
          <a:sx n="103" d="100"/>
          <a:sy n="103" d="100"/>
        </p:scale>
        <p:origin x="16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 Bounds (Place)" userId="a884ecf8-605c-4b50-b5ae-04dd41dfc1ad" providerId="ADAL" clId="{60B24437-F2B6-4DFA-AE18-E53820EE787B}"/>
    <pc:docChg chg="undo custSel addSld modSld sldOrd">
      <pc:chgData name="Rob Bounds (Place)" userId="a884ecf8-605c-4b50-b5ae-04dd41dfc1ad" providerId="ADAL" clId="{60B24437-F2B6-4DFA-AE18-E53820EE787B}" dt="2026-09-16T15:42:41.711" v="1546" actId="20577"/>
      <pc:docMkLst>
        <pc:docMk/>
      </pc:docMkLst>
      <pc:sldChg chg="addSp delSp modSp mod modAnim">
        <pc:chgData name="Rob Bounds (Place)" userId="a884ecf8-605c-4b50-b5ae-04dd41dfc1ad" providerId="ADAL" clId="{60B24437-F2B6-4DFA-AE18-E53820EE787B}" dt="2026-09-16T15:34:53.064" v="1448" actId="179"/>
        <pc:sldMkLst>
          <pc:docMk/>
          <pc:sldMk cId="2456943498" sldId="256"/>
        </pc:sldMkLst>
        <pc:spChg chg="mod">
          <ac:chgData name="Rob Bounds (Place)" userId="a884ecf8-605c-4b50-b5ae-04dd41dfc1ad" providerId="ADAL" clId="{60B24437-F2B6-4DFA-AE18-E53820EE787B}" dt="2026-09-16T14:02:18.418" v="686" actId="20577"/>
          <ac:spMkLst>
            <pc:docMk/>
            <pc:sldMk cId="2456943498" sldId="256"/>
            <ac:spMk id="2" creationId="{6AD1A252-202E-2468-A358-1D8A78375E5B}"/>
          </ac:spMkLst>
        </pc:spChg>
        <pc:spChg chg="add mod">
          <ac:chgData name="Rob Bounds (Place)" userId="a884ecf8-605c-4b50-b5ae-04dd41dfc1ad" providerId="ADAL" clId="{60B24437-F2B6-4DFA-AE18-E53820EE787B}" dt="2026-09-16T15:34:53.064" v="1448" actId="179"/>
          <ac:spMkLst>
            <pc:docMk/>
            <pc:sldMk cId="2456943498" sldId="256"/>
            <ac:spMk id="5" creationId="{9F9A76CE-0D3F-21F5-FF62-CAA5800E18C1}"/>
          </ac:spMkLst>
        </pc:spChg>
        <pc:spChg chg="add del mod">
          <ac:chgData name="Rob Bounds (Place)" userId="a884ecf8-605c-4b50-b5ae-04dd41dfc1ad" providerId="ADAL" clId="{60B24437-F2B6-4DFA-AE18-E53820EE787B}" dt="2026-09-16T13:57:17.871" v="623" actId="478"/>
          <ac:spMkLst>
            <pc:docMk/>
            <pc:sldMk cId="2456943498" sldId="256"/>
            <ac:spMk id="6" creationId="{C84513AF-C4F5-BA5A-CBE2-352EA5417567}"/>
          </ac:spMkLst>
        </pc:spChg>
        <pc:spChg chg="mod">
          <ac:chgData name="Rob Bounds (Place)" userId="a884ecf8-605c-4b50-b5ae-04dd41dfc1ad" providerId="ADAL" clId="{60B24437-F2B6-4DFA-AE18-E53820EE787B}" dt="2026-09-16T13:57:07.093" v="620" actId="962"/>
          <ac:spMkLst>
            <pc:docMk/>
            <pc:sldMk cId="2456943498" sldId="256"/>
            <ac:spMk id="8" creationId="{136BC2AA-B89F-57A0-92F7-E9BAE4109177}"/>
          </ac:spMkLst>
        </pc:spChg>
        <pc:spChg chg="add mod">
          <ac:chgData name="Rob Bounds (Place)" userId="a884ecf8-605c-4b50-b5ae-04dd41dfc1ad" providerId="ADAL" clId="{60B24437-F2B6-4DFA-AE18-E53820EE787B}" dt="2026-09-16T14:07:13.878" v="814" actId="1076"/>
          <ac:spMkLst>
            <pc:docMk/>
            <pc:sldMk cId="2456943498" sldId="256"/>
            <ac:spMk id="9" creationId="{EDC536B1-C437-5471-2F7D-0E30488A92B0}"/>
          </ac:spMkLst>
        </pc:spChg>
        <pc:spChg chg="mod">
          <ac:chgData name="Rob Bounds (Place)" userId="a884ecf8-605c-4b50-b5ae-04dd41dfc1ad" providerId="ADAL" clId="{60B24437-F2B6-4DFA-AE18-E53820EE787B}" dt="2026-09-16T13:57:07.958" v="621" actId="962"/>
          <ac:spMkLst>
            <pc:docMk/>
            <pc:sldMk cId="2456943498" sldId="256"/>
            <ac:spMk id="10" creationId="{66922B89-C3DE-1641-F373-C3AF216B8F36}"/>
          </ac:spMkLst>
        </pc:spChg>
        <pc:spChg chg="add mod">
          <ac:chgData name="Rob Bounds (Place)" userId="a884ecf8-605c-4b50-b5ae-04dd41dfc1ad" providerId="ADAL" clId="{60B24437-F2B6-4DFA-AE18-E53820EE787B}" dt="2026-09-16T14:08:20.136" v="825" actId="113"/>
          <ac:spMkLst>
            <pc:docMk/>
            <pc:sldMk cId="2456943498" sldId="256"/>
            <ac:spMk id="11" creationId="{A813AEC7-1621-9E3B-BE8E-4A1650B1DA7A}"/>
          </ac:spMkLst>
        </pc:spChg>
        <pc:picChg chg="mod">
          <ac:chgData name="Rob Bounds (Place)" userId="a884ecf8-605c-4b50-b5ae-04dd41dfc1ad" providerId="ADAL" clId="{60B24437-F2B6-4DFA-AE18-E53820EE787B}" dt="2026-09-16T13:57:05.257" v="619" actId="962"/>
          <ac:picMkLst>
            <pc:docMk/>
            <pc:sldMk cId="2456943498" sldId="256"/>
            <ac:picMk id="7" creationId="{9ED70BC2-4BE5-73E9-DC74-5F47F1DE87AD}"/>
          </ac:picMkLst>
        </pc:picChg>
        <pc:picChg chg="add mod modCrop">
          <ac:chgData name="Rob Bounds (Place)" userId="a884ecf8-605c-4b50-b5ae-04dd41dfc1ad" providerId="ADAL" clId="{60B24437-F2B6-4DFA-AE18-E53820EE787B}" dt="2026-09-16T14:08:44.006" v="828" actId="1076"/>
          <ac:picMkLst>
            <pc:docMk/>
            <pc:sldMk cId="2456943498" sldId="256"/>
            <ac:picMk id="13" creationId="{870C4CA9-1E78-80C2-4619-38E4657E0F52}"/>
          </ac:picMkLst>
        </pc:picChg>
      </pc:sldChg>
      <pc:sldChg chg="addSp delSp modSp mod modAnim">
        <pc:chgData name="Rob Bounds (Place)" userId="a884ecf8-605c-4b50-b5ae-04dd41dfc1ad" providerId="ADAL" clId="{60B24437-F2B6-4DFA-AE18-E53820EE787B}" dt="2026-09-16T15:21:52.665" v="1335" actId="1076"/>
        <pc:sldMkLst>
          <pc:docMk/>
          <pc:sldMk cId="1539773848" sldId="257"/>
        </pc:sldMkLst>
        <pc:spChg chg="add mod">
          <ac:chgData name="Rob Bounds (Place)" userId="a884ecf8-605c-4b50-b5ae-04dd41dfc1ad" providerId="ADAL" clId="{60B24437-F2B6-4DFA-AE18-E53820EE787B}" dt="2026-09-16T14:20:47.065" v="860" actId="167"/>
          <ac:spMkLst>
            <pc:docMk/>
            <pc:sldMk cId="1539773848" sldId="257"/>
            <ac:spMk id="4" creationId="{DF670B9D-BFA1-C6A5-986F-7798798260B8}"/>
          </ac:spMkLst>
        </pc:spChg>
        <pc:spChg chg="mod">
          <ac:chgData name="Rob Bounds (Place)" userId="a884ecf8-605c-4b50-b5ae-04dd41dfc1ad" providerId="ADAL" clId="{60B24437-F2B6-4DFA-AE18-E53820EE787B}" dt="2026-09-16T14:20:39.866" v="859" actId="167"/>
          <ac:spMkLst>
            <pc:docMk/>
            <pc:sldMk cId="1539773848" sldId="257"/>
            <ac:spMk id="5" creationId="{01803127-D8FA-6AB5-28FA-6B60C723F763}"/>
          </ac:spMkLst>
        </pc:spChg>
        <pc:spChg chg="add mod">
          <ac:chgData name="Rob Bounds (Place)" userId="a884ecf8-605c-4b50-b5ae-04dd41dfc1ad" providerId="ADAL" clId="{60B24437-F2B6-4DFA-AE18-E53820EE787B}" dt="2026-09-16T14:24:27.206" v="888" actId="1076"/>
          <ac:spMkLst>
            <pc:docMk/>
            <pc:sldMk cId="1539773848" sldId="257"/>
            <ac:spMk id="6" creationId="{D7C971E7-0759-98F0-CA5F-91CC95D6910B}"/>
          </ac:spMkLst>
        </pc:spChg>
        <pc:spChg chg="add mod">
          <ac:chgData name="Rob Bounds (Place)" userId="a884ecf8-605c-4b50-b5ae-04dd41dfc1ad" providerId="ADAL" clId="{60B24437-F2B6-4DFA-AE18-E53820EE787B}" dt="2026-09-16T14:21:02.378" v="863" actId="2711"/>
          <ac:spMkLst>
            <pc:docMk/>
            <pc:sldMk cId="1539773848" sldId="257"/>
            <ac:spMk id="7" creationId="{3DBE6CAA-57C6-486D-8A11-6C15EF920377}"/>
          </ac:spMkLst>
        </pc:spChg>
        <pc:spChg chg="mod">
          <ac:chgData name="Rob Bounds (Place)" userId="a884ecf8-605c-4b50-b5ae-04dd41dfc1ad" providerId="ADAL" clId="{60B24437-F2B6-4DFA-AE18-E53820EE787B}" dt="2026-09-16T13:58:58.490" v="635" actId="962"/>
          <ac:spMkLst>
            <pc:docMk/>
            <pc:sldMk cId="1539773848" sldId="257"/>
            <ac:spMk id="11" creationId="{A7FD6EF1-3843-1F73-822F-F1B5D6F43680}"/>
          </ac:spMkLst>
        </pc:spChg>
        <pc:spChg chg="add mod">
          <ac:chgData name="Rob Bounds (Place)" userId="a884ecf8-605c-4b50-b5ae-04dd41dfc1ad" providerId="ADAL" clId="{60B24437-F2B6-4DFA-AE18-E53820EE787B}" dt="2026-09-16T14:23:02.061" v="878" actId="1076"/>
          <ac:spMkLst>
            <pc:docMk/>
            <pc:sldMk cId="1539773848" sldId="257"/>
            <ac:spMk id="12" creationId="{3CD59BC2-D3AF-B21C-F93C-FDAB0DFB4B5D}"/>
          </ac:spMkLst>
        </pc:spChg>
        <pc:picChg chg="add mod">
          <ac:chgData name="Rob Bounds (Place)" userId="a884ecf8-605c-4b50-b5ae-04dd41dfc1ad" providerId="ADAL" clId="{60B24437-F2B6-4DFA-AE18-E53820EE787B}" dt="2026-09-16T15:21:52.665" v="1335" actId="1076"/>
          <ac:picMkLst>
            <pc:docMk/>
            <pc:sldMk cId="1539773848" sldId="257"/>
            <ac:picMk id="3" creationId="{893F2881-6A0A-0099-CA72-C83A899390E6}"/>
          </ac:picMkLst>
        </pc:picChg>
        <pc:picChg chg="del mod">
          <ac:chgData name="Rob Bounds (Place)" userId="a884ecf8-605c-4b50-b5ae-04dd41dfc1ad" providerId="ADAL" clId="{60B24437-F2B6-4DFA-AE18-E53820EE787B}" dt="2026-09-16T14:20:06.952" v="855" actId="478"/>
          <ac:picMkLst>
            <pc:docMk/>
            <pc:sldMk cId="1539773848" sldId="257"/>
            <ac:picMk id="9" creationId="{8ABB7B41-6F06-465B-1413-837043CE6BD8}"/>
          </ac:picMkLst>
        </pc:picChg>
        <pc:picChg chg="add mod">
          <ac:chgData name="Rob Bounds (Place)" userId="a884ecf8-605c-4b50-b5ae-04dd41dfc1ad" providerId="ADAL" clId="{60B24437-F2B6-4DFA-AE18-E53820EE787B}" dt="2026-09-16T15:17:29.819" v="1243" actId="962"/>
          <ac:picMkLst>
            <pc:docMk/>
            <pc:sldMk cId="1539773848" sldId="257"/>
            <ac:picMk id="10" creationId="{E6EFD669-2A91-118E-5700-0E1FEA35A093}"/>
          </ac:picMkLst>
        </pc:picChg>
      </pc:sldChg>
      <pc:sldChg chg="addSp delSp modSp mod modAnim">
        <pc:chgData name="Rob Bounds (Place)" userId="a884ecf8-605c-4b50-b5ae-04dd41dfc1ad" providerId="ADAL" clId="{60B24437-F2B6-4DFA-AE18-E53820EE787B}" dt="2026-09-16T14:05:35.591" v="803" actId="1035"/>
        <pc:sldMkLst>
          <pc:docMk/>
          <pc:sldMk cId="1274991200" sldId="258"/>
        </pc:sldMkLst>
        <pc:spChg chg="mod">
          <ac:chgData name="Rob Bounds (Place)" userId="a884ecf8-605c-4b50-b5ae-04dd41dfc1ad" providerId="ADAL" clId="{60B24437-F2B6-4DFA-AE18-E53820EE787B}" dt="2026-09-16T13:57:50.984" v="626" actId="962"/>
          <ac:spMkLst>
            <pc:docMk/>
            <pc:sldMk cId="1274991200" sldId="258"/>
            <ac:spMk id="5" creationId="{8A7D4FFA-749C-F357-8F2B-73473C050FDB}"/>
          </ac:spMkLst>
        </pc:spChg>
        <pc:spChg chg="add mod">
          <ac:chgData name="Rob Bounds (Place)" userId="a884ecf8-605c-4b50-b5ae-04dd41dfc1ad" providerId="ADAL" clId="{60B24437-F2B6-4DFA-AE18-E53820EE787B}" dt="2026-09-16T13:54:55.704" v="603" actId="1076"/>
          <ac:spMkLst>
            <pc:docMk/>
            <pc:sldMk cId="1274991200" sldId="258"/>
            <ac:spMk id="8" creationId="{3E303D0C-79D9-36F7-5E8D-858C64EC7552}"/>
          </ac:spMkLst>
        </pc:spChg>
        <pc:spChg chg="add mod">
          <ac:chgData name="Rob Bounds (Place)" userId="a884ecf8-605c-4b50-b5ae-04dd41dfc1ad" providerId="ADAL" clId="{60B24437-F2B6-4DFA-AE18-E53820EE787B}" dt="2026-09-16T13:54:33.962" v="602" actId="1076"/>
          <ac:spMkLst>
            <pc:docMk/>
            <pc:sldMk cId="1274991200" sldId="258"/>
            <ac:spMk id="9" creationId="{04C24BAC-A6A4-F817-D54F-1BB5166745F4}"/>
          </ac:spMkLst>
        </pc:spChg>
        <pc:spChg chg="add mod">
          <ac:chgData name="Rob Bounds (Place)" userId="a884ecf8-605c-4b50-b5ae-04dd41dfc1ad" providerId="ADAL" clId="{60B24437-F2B6-4DFA-AE18-E53820EE787B}" dt="2026-09-16T14:05:35.591" v="803" actId="1035"/>
          <ac:spMkLst>
            <pc:docMk/>
            <pc:sldMk cId="1274991200" sldId="258"/>
            <ac:spMk id="10" creationId="{F3D61CFF-6C0E-5B6E-6885-0FA0C1B13938}"/>
          </ac:spMkLst>
        </pc:spChg>
        <pc:spChg chg="mod">
          <ac:chgData name="Rob Bounds (Place)" userId="a884ecf8-605c-4b50-b5ae-04dd41dfc1ad" providerId="ADAL" clId="{60B24437-F2B6-4DFA-AE18-E53820EE787B}" dt="2026-09-16T13:57:51.677" v="627" actId="962"/>
          <ac:spMkLst>
            <pc:docMk/>
            <pc:sldMk cId="1274991200" sldId="258"/>
            <ac:spMk id="11" creationId="{4E54B51D-40EE-AF53-C633-E2A2350B7E4E}"/>
          </ac:spMkLst>
        </pc:spChg>
        <pc:spChg chg="add mod">
          <ac:chgData name="Rob Bounds (Place)" userId="a884ecf8-605c-4b50-b5ae-04dd41dfc1ad" providerId="ADAL" clId="{60B24437-F2B6-4DFA-AE18-E53820EE787B}" dt="2026-09-16T14:03:40.969" v="750" actId="167"/>
          <ac:spMkLst>
            <pc:docMk/>
            <pc:sldMk cId="1274991200" sldId="258"/>
            <ac:spMk id="12" creationId="{3A22B122-26B1-C45F-61C5-A8C440875558}"/>
          </ac:spMkLst>
        </pc:spChg>
        <pc:picChg chg="add del mod">
          <ac:chgData name="Rob Bounds (Place)" userId="a884ecf8-605c-4b50-b5ae-04dd41dfc1ad" providerId="ADAL" clId="{60B24437-F2B6-4DFA-AE18-E53820EE787B}" dt="2026-09-16T13:13:23.173" v="511" actId="478"/>
          <ac:picMkLst>
            <pc:docMk/>
            <pc:sldMk cId="1274991200" sldId="258"/>
            <ac:picMk id="3" creationId="{ED680696-E10D-B7AF-36AC-901DE8D77C9B}"/>
          </ac:picMkLst>
        </pc:picChg>
        <pc:picChg chg="mod">
          <ac:chgData name="Rob Bounds (Place)" userId="a884ecf8-605c-4b50-b5ae-04dd41dfc1ad" providerId="ADAL" clId="{60B24437-F2B6-4DFA-AE18-E53820EE787B}" dt="2026-09-16T13:58:04.072" v="629" actId="962"/>
          <ac:picMkLst>
            <pc:docMk/>
            <pc:sldMk cId="1274991200" sldId="258"/>
            <ac:picMk id="6" creationId="{413639C0-2003-076D-07C9-BA1D0DA8BD87}"/>
          </ac:picMkLst>
        </pc:picChg>
        <pc:picChg chg="add mod modCrop">
          <ac:chgData name="Rob Bounds (Place)" userId="a884ecf8-605c-4b50-b5ae-04dd41dfc1ad" providerId="ADAL" clId="{60B24437-F2B6-4DFA-AE18-E53820EE787B}" dt="2026-09-16T13:58:28.434" v="631" actId="962"/>
          <ac:picMkLst>
            <pc:docMk/>
            <pc:sldMk cId="1274991200" sldId="258"/>
            <ac:picMk id="7" creationId="{79040EEC-38BA-AFEC-C026-5D7777E892B9}"/>
          </ac:picMkLst>
        </pc:picChg>
      </pc:sldChg>
      <pc:sldChg chg="addSp delSp modSp add mod modAnim">
        <pc:chgData name="Rob Bounds (Place)" userId="a884ecf8-605c-4b50-b5ae-04dd41dfc1ad" providerId="ADAL" clId="{60B24437-F2B6-4DFA-AE18-E53820EE787B}" dt="2026-09-16T15:22:23.878" v="1341" actId="1076"/>
        <pc:sldMkLst>
          <pc:docMk/>
          <pc:sldMk cId="2896123156" sldId="259"/>
        </pc:sldMkLst>
        <pc:spChg chg="mod">
          <ac:chgData name="Rob Bounds (Place)" userId="a884ecf8-605c-4b50-b5ae-04dd41dfc1ad" providerId="ADAL" clId="{60B24437-F2B6-4DFA-AE18-E53820EE787B}" dt="2026-09-16T13:59:17.257" v="638" actId="962"/>
          <ac:spMkLst>
            <pc:docMk/>
            <pc:sldMk cId="2896123156" sldId="259"/>
            <ac:spMk id="5" creationId="{A190095F-A41F-D7A9-7633-0CEB8D9E67E5}"/>
          </ac:spMkLst>
        </pc:spChg>
        <pc:spChg chg="add mod">
          <ac:chgData name="Rob Bounds (Place)" userId="a884ecf8-605c-4b50-b5ae-04dd41dfc1ad" providerId="ADAL" clId="{60B24437-F2B6-4DFA-AE18-E53820EE787B}" dt="2026-09-16T14:03:22.097" v="747" actId="167"/>
          <ac:spMkLst>
            <pc:docMk/>
            <pc:sldMk cId="2896123156" sldId="259"/>
            <ac:spMk id="6" creationId="{24E4AF70-303E-A7FE-2502-DFB6119540B3}"/>
          </ac:spMkLst>
        </pc:spChg>
        <pc:spChg chg="add mod">
          <ac:chgData name="Rob Bounds (Place)" userId="a884ecf8-605c-4b50-b5ae-04dd41dfc1ad" providerId="ADAL" clId="{60B24437-F2B6-4DFA-AE18-E53820EE787B}" dt="2026-09-16T14:25:42.127" v="903" actId="1076"/>
          <ac:spMkLst>
            <pc:docMk/>
            <pc:sldMk cId="2896123156" sldId="259"/>
            <ac:spMk id="7" creationId="{3A416F92-DBB8-AB21-5F21-2CE843388A7D}"/>
          </ac:spMkLst>
        </pc:spChg>
        <pc:spChg chg="add mod">
          <ac:chgData name="Rob Bounds (Place)" userId="a884ecf8-605c-4b50-b5ae-04dd41dfc1ad" providerId="ADAL" clId="{60B24437-F2B6-4DFA-AE18-E53820EE787B}" dt="2026-09-16T14:29:52.160" v="940" actId="1037"/>
          <ac:spMkLst>
            <pc:docMk/>
            <pc:sldMk cId="2896123156" sldId="259"/>
            <ac:spMk id="8" creationId="{9335851B-0F7B-6854-97F8-93AC94ED3E44}"/>
          </ac:spMkLst>
        </pc:spChg>
        <pc:spChg chg="add mod">
          <ac:chgData name="Rob Bounds (Place)" userId="a884ecf8-605c-4b50-b5ae-04dd41dfc1ad" providerId="ADAL" clId="{60B24437-F2B6-4DFA-AE18-E53820EE787B}" dt="2026-09-16T14:27:53.776" v="930" actId="20577"/>
          <ac:spMkLst>
            <pc:docMk/>
            <pc:sldMk cId="2896123156" sldId="259"/>
            <ac:spMk id="9" creationId="{6BACA73E-53E6-6284-E348-414BAC619978}"/>
          </ac:spMkLst>
        </pc:spChg>
        <pc:spChg chg="mod">
          <ac:chgData name="Rob Bounds (Place)" userId="a884ecf8-605c-4b50-b5ae-04dd41dfc1ad" providerId="ADAL" clId="{60B24437-F2B6-4DFA-AE18-E53820EE787B}" dt="2026-09-16T13:59:17.849" v="639" actId="962"/>
          <ac:spMkLst>
            <pc:docMk/>
            <pc:sldMk cId="2896123156" sldId="259"/>
            <ac:spMk id="11" creationId="{31E48684-810B-394D-2CC8-CAE3AAFD4FE1}"/>
          </ac:spMkLst>
        </pc:spChg>
        <pc:picChg chg="add mod">
          <ac:chgData name="Rob Bounds (Place)" userId="a884ecf8-605c-4b50-b5ae-04dd41dfc1ad" providerId="ADAL" clId="{60B24437-F2B6-4DFA-AE18-E53820EE787B}" dt="2026-09-16T13:59:28.796" v="641" actId="962"/>
          <ac:picMkLst>
            <pc:docMk/>
            <pc:sldMk cId="2896123156" sldId="259"/>
            <ac:picMk id="3" creationId="{1DE29FFB-2C07-D899-05D5-92188F871833}"/>
          </ac:picMkLst>
        </pc:picChg>
        <pc:picChg chg="add mod">
          <ac:chgData name="Rob Bounds (Place)" userId="a884ecf8-605c-4b50-b5ae-04dd41dfc1ad" providerId="ADAL" clId="{60B24437-F2B6-4DFA-AE18-E53820EE787B}" dt="2026-09-16T15:22:23.878" v="1341" actId="1076"/>
          <ac:picMkLst>
            <pc:docMk/>
            <pc:sldMk cId="2896123156" sldId="259"/>
            <ac:picMk id="4" creationId="{C6E92833-1954-19AD-C6F3-4FB0C8FFD3EF}"/>
          </ac:picMkLst>
        </pc:picChg>
      </pc:sldChg>
      <pc:sldChg chg="addSp delSp modSp add mod modAnim">
        <pc:chgData name="Rob Bounds (Place)" userId="a884ecf8-605c-4b50-b5ae-04dd41dfc1ad" providerId="ADAL" clId="{60B24437-F2B6-4DFA-AE18-E53820EE787B}" dt="2026-09-16T15:23:26.580" v="1350"/>
        <pc:sldMkLst>
          <pc:docMk/>
          <pc:sldMk cId="295033332" sldId="260"/>
        </pc:sldMkLst>
        <pc:spChg chg="add mod">
          <ac:chgData name="Rob Bounds (Place)" userId="a884ecf8-605c-4b50-b5ae-04dd41dfc1ad" providerId="ADAL" clId="{60B24437-F2B6-4DFA-AE18-E53820EE787B}" dt="2026-09-16T14:03:12.207" v="746" actId="167"/>
          <ac:spMkLst>
            <pc:docMk/>
            <pc:sldMk cId="295033332" sldId="260"/>
            <ac:spMk id="4" creationId="{97A6D552-5190-7485-FDDB-AD1AC8C29EAA}"/>
          </ac:spMkLst>
        </pc:spChg>
        <pc:spChg chg="mod">
          <ac:chgData name="Rob Bounds (Place)" userId="a884ecf8-605c-4b50-b5ae-04dd41dfc1ad" providerId="ADAL" clId="{60B24437-F2B6-4DFA-AE18-E53820EE787B}" dt="2026-09-16T13:59:41.271" v="644" actId="962"/>
          <ac:spMkLst>
            <pc:docMk/>
            <pc:sldMk cId="295033332" sldId="260"/>
            <ac:spMk id="5" creationId="{CF5F2CAF-DF04-65D1-83DF-572D7BF811F3}"/>
          </ac:spMkLst>
        </pc:spChg>
        <pc:spChg chg="add mod">
          <ac:chgData name="Rob Bounds (Place)" userId="a884ecf8-605c-4b50-b5ae-04dd41dfc1ad" providerId="ADAL" clId="{60B24437-F2B6-4DFA-AE18-E53820EE787B}" dt="2026-09-16T14:00:18.482" v="648" actId="962"/>
          <ac:spMkLst>
            <pc:docMk/>
            <pc:sldMk cId="295033332" sldId="260"/>
            <ac:spMk id="7" creationId="{00504328-A0AF-5802-5B58-CEC6C0F5466E}"/>
          </ac:spMkLst>
        </pc:spChg>
        <pc:spChg chg="add mod">
          <ac:chgData name="Rob Bounds (Place)" userId="a884ecf8-605c-4b50-b5ae-04dd41dfc1ad" providerId="ADAL" clId="{60B24437-F2B6-4DFA-AE18-E53820EE787B}" dt="2026-09-16T14:38:11.775" v="1004" actId="20577"/>
          <ac:spMkLst>
            <pc:docMk/>
            <pc:sldMk cId="295033332" sldId="260"/>
            <ac:spMk id="8" creationId="{07467194-CFD4-D3B3-288B-B90A9A42C8B0}"/>
          </ac:spMkLst>
        </pc:spChg>
        <pc:spChg chg="add mod">
          <ac:chgData name="Rob Bounds (Place)" userId="a884ecf8-605c-4b50-b5ae-04dd41dfc1ad" providerId="ADAL" clId="{60B24437-F2B6-4DFA-AE18-E53820EE787B}" dt="2026-09-16T14:34:13.401" v="974" actId="1076"/>
          <ac:spMkLst>
            <pc:docMk/>
            <pc:sldMk cId="295033332" sldId="260"/>
            <ac:spMk id="9" creationId="{C8D235BA-27B1-2812-78A7-1FD2B878BA7A}"/>
          </ac:spMkLst>
        </pc:spChg>
        <pc:spChg chg="add mod">
          <ac:chgData name="Rob Bounds (Place)" userId="a884ecf8-605c-4b50-b5ae-04dd41dfc1ad" providerId="ADAL" clId="{60B24437-F2B6-4DFA-AE18-E53820EE787B}" dt="2026-09-16T14:00:19.070" v="649" actId="962"/>
          <ac:spMkLst>
            <pc:docMk/>
            <pc:sldMk cId="295033332" sldId="260"/>
            <ac:spMk id="10" creationId="{1C4113B2-3A20-A6E0-67FF-B1D00D8CF98D}"/>
          </ac:spMkLst>
        </pc:spChg>
        <pc:spChg chg="mod">
          <ac:chgData name="Rob Bounds (Place)" userId="a884ecf8-605c-4b50-b5ae-04dd41dfc1ad" providerId="ADAL" clId="{60B24437-F2B6-4DFA-AE18-E53820EE787B}" dt="2026-09-16T13:59:41.957" v="645" actId="962"/>
          <ac:spMkLst>
            <pc:docMk/>
            <pc:sldMk cId="295033332" sldId="260"/>
            <ac:spMk id="11" creationId="{E0A8CAF4-B886-2CE4-F97F-20FFCE61BDEC}"/>
          </ac:spMkLst>
        </pc:spChg>
        <pc:spChg chg="add mod">
          <ac:chgData name="Rob Bounds (Place)" userId="a884ecf8-605c-4b50-b5ae-04dd41dfc1ad" providerId="ADAL" clId="{60B24437-F2B6-4DFA-AE18-E53820EE787B}" dt="2026-09-16T14:36:23.550" v="1002" actId="1076"/>
          <ac:spMkLst>
            <pc:docMk/>
            <pc:sldMk cId="295033332" sldId="260"/>
            <ac:spMk id="12" creationId="{5817D7AE-1246-E784-48CC-E435EA927EDC}"/>
          </ac:spMkLst>
        </pc:spChg>
        <pc:picChg chg="add mod modCrop">
          <ac:chgData name="Rob Bounds (Place)" userId="a884ecf8-605c-4b50-b5ae-04dd41dfc1ad" providerId="ADAL" clId="{60B24437-F2B6-4DFA-AE18-E53820EE787B}" dt="2026-09-16T14:36:29.160" v="1003" actId="1076"/>
          <ac:picMkLst>
            <pc:docMk/>
            <pc:sldMk cId="295033332" sldId="260"/>
            <ac:picMk id="3" creationId="{B729782B-5C6F-92D5-0500-0321FB72C565}"/>
          </ac:picMkLst>
        </pc:picChg>
        <pc:picChg chg="add mod">
          <ac:chgData name="Rob Bounds (Place)" userId="a884ecf8-605c-4b50-b5ae-04dd41dfc1ad" providerId="ADAL" clId="{60B24437-F2B6-4DFA-AE18-E53820EE787B}" dt="2026-09-16T13:59:58.226" v="647" actId="962"/>
          <ac:picMkLst>
            <pc:docMk/>
            <pc:sldMk cId="295033332" sldId="260"/>
            <ac:picMk id="6" creationId="{6E9C26EE-0C0C-D8CE-8518-D7B4FBAEF078}"/>
          </ac:picMkLst>
        </pc:picChg>
      </pc:sldChg>
      <pc:sldChg chg="addSp delSp modSp new mod ord modAnim">
        <pc:chgData name="Rob Bounds (Place)" userId="a884ecf8-605c-4b50-b5ae-04dd41dfc1ad" providerId="ADAL" clId="{60B24437-F2B6-4DFA-AE18-E53820EE787B}" dt="2026-09-16T15:26:29.722" v="1377"/>
        <pc:sldMkLst>
          <pc:docMk/>
          <pc:sldMk cId="2144563150" sldId="261"/>
        </pc:sldMkLst>
        <pc:spChg chg="add mod">
          <ac:chgData name="Rob Bounds (Place)" userId="a884ecf8-605c-4b50-b5ae-04dd41dfc1ad" providerId="ADAL" clId="{60B24437-F2B6-4DFA-AE18-E53820EE787B}" dt="2026-09-16T15:26:15.807" v="1376"/>
          <ac:spMkLst>
            <pc:docMk/>
            <pc:sldMk cId="2144563150" sldId="261"/>
            <ac:spMk id="2" creationId="{45304ED8-4873-54A5-AD57-15F1845056A5}"/>
          </ac:spMkLst>
        </pc:spChg>
        <pc:spChg chg="add mod">
          <ac:chgData name="Rob Bounds (Place)" userId="a884ecf8-605c-4b50-b5ae-04dd41dfc1ad" providerId="ADAL" clId="{60B24437-F2B6-4DFA-AE18-E53820EE787B}" dt="2026-09-16T15:26:29.722" v="1377"/>
          <ac:spMkLst>
            <pc:docMk/>
            <pc:sldMk cId="2144563150" sldId="261"/>
            <ac:spMk id="3" creationId="{FDDD4D22-88FF-050E-5229-09E574FEC325}"/>
          </ac:spMkLst>
        </pc:spChg>
        <pc:spChg chg="add mod">
          <ac:chgData name="Rob Bounds (Place)" userId="a884ecf8-605c-4b50-b5ae-04dd41dfc1ad" providerId="ADAL" clId="{60B24437-F2B6-4DFA-AE18-E53820EE787B}" dt="2026-09-16T12:54:52.054" v="391" actId="1076"/>
          <ac:spMkLst>
            <pc:docMk/>
            <pc:sldMk cId="2144563150" sldId="261"/>
            <ac:spMk id="5" creationId="{13A8529F-ADC7-0B42-1DE3-CB88F1200E9D}"/>
          </ac:spMkLst>
        </pc:spChg>
        <pc:spChg chg="add mod">
          <ac:chgData name="Rob Bounds (Place)" userId="a884ecf8-605c-4b50-b5ae-04dd41dfc1ad" providerId="ADAL" clId="{60B24437-F2B6-4DFA-AE18-E53820EE787B}" dt="2026-09-16T15:25:59.967" v="1372"/>
          <ac:spMkLst>
            <pc:docMk/>
            <pc:sldMk cId="2144563150" sldId="261"/>
            <ac:spMk id="6" creationId="{5EFF0920-C02A-6BF1-864F-55D1555D9172}"/>
          </ac:spMkLst>
        </pc:spChg>
        <pc:spChg chg="add mod">
          <ac:chgData name="Rob Bounds (Place)" userId="a884ecf8-605c-4b50-b5ae-04dd41dfc1ad" providerId="ADAL" clId="{60B24437-F2B6-4DFA-AE18-E53820EE787B}" dt="2026-09-16T13:55:41.025" v="608" actId="962"/>
          <ac:spMkLst>
            <pc:docMk/>
            <pc:sldMk cId="2144563150" sldId="261"/>
            <ac:spMk id="7" creationId="{6C10186A-CBB5-5CFE-4C55-5B73866E4A13}"/>
          </ac:spMkLst>
        </pc:spChg>
        <pc:spChg chg="add mod">
          <ac:chgData name="Rob Bounds (Place)" userId="a884ecf8-605c-4b50-b5ae-04dd41dfc1ad" providerId="ADAL" clId="{60B24437-F2B6-4DFA-AE18-E53820EE787B}" dt="2026-09-16T13:55:42.265" v="609" actId="962"/>
          <ac:spMkLst>
            <pc:docMk/>
            <pc:sldMk cId="2144563150" sldId="261"/>
            <ac:spMk id="9" creationId="{624B090A-451C-5F8A-5F32-A812910E26DD}"/>
          </ac:spMkLst>
        </pc:spChg>
        <pc:picChg chg="add mod">
          <ac:chgData name="Rob Bounds (Place)" userId="a884ecf8-605c-4b50-b5ae-04dd41dfc1ad" providerId="ADAL" clId="{60B24437-F2B6-4DFA-AE18-E53820EE787B}" dt="2026-09-16T15:26:06.777" v="1374"/>
          <ac:picMkLst>
            <pc:docMk/>
            <pc:sldMk cId="2144563150" sldId="261"/>
            <ac:picMk id="11" creationId="{3831A3D9-B12E-F7A3-24BC-4AC7C356B593}"/>
          </ac:picMkLst>
        </pc:picChg>
      </pc:sldChg>
      <pc:sldChg chg="addSp modSp new mod modAnim">
        <pc:chgData name="Rob Bounds (Place)" userId="a884ecf8-605c-4b50-b5ae-04dd41dfc1ad" providerId="ADAL" clId="{60B24437-F2B6-4DFA-AE18-E53820EE787B}" dt="2026-09-16T15:36:40.637" v="1451"/>
        <pc:sldMkLst>
          <pc:docMk/>
          <pc:sldMk cId="4118920652" sldId="262"/>
        </pc:sldMkLst>
        <pc:spChg chg="add mod">
          <ac:chgData name="Rob Bounds (Place)" userId="a884ecf8-605c-4b50-b5ae-04dd41dfc1ad" providerId="ADAL" clId="{60B24437-F2B6-4DFA-AE18-E53820EE787B}" dt="2026-09-16T14:38:42.532" v="1006" actId="27636"/>
          <ac:spMkLst>
            <pc:docMk/>
            <pc:sldMk cId="4118920652" sldId="262"/>
            <ac:spMk id="2" creationId="{6E6C2E30-261D-6C03-6980-18C5CB0746BE}"/>
          </ac:spMkLst>
        </pc:spChg>
        <pc:spChg chg="add mod">
          <ac:chgData name="Rob Bounds (Place)" userId="a884ecf8-605c-4b50-b5ae-04dd41dfc1ad" providerId="ADAL" clId="{60B24437-F2B6-4DFA-AE18-E53820EE787B}" dt="2026-09-16T14:00:55.104" v="652" actId="962"/>
          <ac:spMkLst>
            <pc:docMk/>
            <pc:sldMk cId="4118920652" sldId="262"/>
            <ac:spMk id="4" creationId="{949510DE-B086-48B9-7968-E5441C0DA1C9}"/>
          </ac:spMkLst>
        </pc:spChg>
        <pc:spChg chg="add mod">
          <ac:chgData name="Rob Bounds (Place)" userId="a884ecf8-605c-4b50-b5ae-04dd41dfc1ad" providerId="ADAL" clId="{60B24437-F2B6-4DFA-AE18-E53820EE787B}" dt="2026-09-16T14:40:11.153" v="1023" actId="1076"/>
          <ac:spMkLst>
            <pc:docMk/>
            <pc:sldMk cId="4118920652" sldId="262"/>
            <ac:spMk id="5" creationId="{78162005-3306-33C2-C839-F9C921014844}"/>
          </ac:spMkLst>
        </pc:spChg>
        <pc:picChg chg="add mod ord">
          <ac:chgData name="Rob Bounds (Place)" userId="a884ecf8-605c-4b50-b5ae-04dd41dfc1ad" providerId="ADAL" clId="{60B24437-F2B6-4DFA-AE18-E53820EE787B}" dt="2026-09-16T14:01:25.960" v="656" actId="962"/>
          <ac:picMkLst>
            <pc:docMk/>
            <pc:sldMk cId="4118920652" sldId="262"/>
            <ac:picMk id="3" creationId="{73AE378D-774C-493D-0874-E585D578FC3C}"/>
          </ac:picMkLst>
        </pc:picChg>
        <pc:picChg chg="add mod">
          <ac:chgData name="Rob Bounds (Place)" userId="a884ecf8-605c-4b50-b5ae-04dd41dfc1ad" providerId="ADAL" clId="{60B24437-F2B6-4DFA-AE18-E53820EE787B}" dt="2026-09-16T14:01:16.190" v="654" actId="962"/>
          <ac:picMkLst>
            <pc:docMk/>
            <pc:sldMk cId="4118920652" sldId="262"/>
            <ac:picMk id="6" creationId="{C780D7FE-A31B-AC40-FFF5-36F417F7B008}"/>
          </ac:picMkLst>
        </pc:picChg>
      </pc:sldChg>
      <pc:sldChg chg="addSp delSp modSp add mod">
        <pc:chgData name="Rob Bounds (Place)" userId="a884ecf8-605c-4b50-b5ae-04dd41dfc1ad" providerId="ADAL" clId="{60B24437-F2B6-4DFA-AE18-E53820EE787B}" dt="2026-09-16T13:56:16.925" v="614" actId="962"/>
        <pc:sldMkLst>
          <pc:docMk/>
          <pc:sldMk cId="4200894139" sldId="263"/>
        </pc:sldMkLst>
        <pc:spChg chg="add mod ord">
          <ac:chgData name="Rob Bounds (Place)" userId="a884ecf8-605c-4b50-b5ae-04dd41dfc1ad" providerId="ADAL" clId="{60B24437-F2B6-4DFA-AE18-E53820EE787B}" dt="2026-09-16T13:56:07.463" v="612" actId="962"/>
          <ac:spMkLst>
            <pc:docMk/>
            <pc:sldMk cId="4200894139" sldId="263"/>
            <ac:spMk id="5" creationId="{1D3090C2-DAAE-7EBC-2793-C633223E7771}"/>
          </ac:spMkLst>
        </pc:spChg>
        <pc:spChg chg="mod">
          <ac:chgData name="Rob Bounds (Place)" userId="a884ecf8-605c-4b50-b5ae-04dd41dfc1ad" providerId="ADAL" clId="{60B24437-F2B6-4DFA-AE18-E53820EE787B}" dt="2026-09-16T12:57:45.132" v="405" actId="207"/>
          <ac:spMkLst>
            <pc:docMk/>
            <pc:sldMk cId="4200894139" sldId="263"/>
            <ac:spMk id="9" creationId="{6A4FF6B1-B7BE-532E-A70B-D683DA51CB71}"/>
          </ac:spMkLst>
        </pc:spChg>
        <pc:picChg chg="add mod">
          <ac:chgData name="Rob Bounds (Place)" userId="a884ecf8-605c-4b50-b5ae-04dd41dfc1ad" providerId="ADAL" clId="{60B24437-F2B6-4DFA-AE18-E53820EE787B}" dt="2026-09-16T13:56:16.925" v="614" actId="962"/>
          <ac:picMkLst>
            <pc:docMk/>
            <pc:sldMk cId="4200894139" sldId="263"/>
            <ac:picMk id="4" creationId="{1C500602-D356-03A0-3197-8F3440C7215F}"/>
          </ac:picMkLst>
        </pc:picChg>
        <pc:picChg chg="del">
          <ac:chgData name="Rob Bounds (Place)" userId="a884ecf8-605c-4b50-b5ae-04dd41dfc1ad" providerId="ADAL" clId="{60B24437-F2B6-4DFA-AE18-E53820EE787B}" dt="2026-09-16T12:56:26.581" v="392" actId="478"/>
          <ac:picMkLst>
            <pc:docMk/>
            <pc:sldMk cId="4200894139" sldId="263"/>
            <ac:picMk id="8" creationId="{FB5B38F0-2767-BABC-954F-9D47B1FC8683}"/>
          </ac:picMkLst>
        </pc:picChg>
      </pc:sldChg>
      <pc:sldChg chg="addSp delSp modSp add mod">
        <pc:chgData name="Rob Bounds (Place)" userId="a884ecf8-605c-4b50-b5ae-04dd41dfc1ad" providerId="ADAL" clId="{60B24437-F2B6-4DFA-AE18-E53820EE787B}" dt="2026-09-16T15:32:13.756" v="1422" actId="166"/>
        <pc:sldMkLst>
          <pc:docMk/>
          <pc:sldMk cId="908170732" sldId="266"/>
        </pc:sldMkLst>
        <pc:spChg chg="mod ord">
          <ac:chgData name="Rob Bounds (Place)" userId="a884ecf8-605c-4b50-b5ae-04dd41dfc1ad" providerId="ADAL" clId="{60B24437-F2B6-4DFA-AE18-E53820EE787B}" dt="2026-09-16T15:27:58.502" v="1390"/>
          <ac:spMkLst>
            <pc:docMk/>
            <pc:sldMk cId="908170732" sldId="266"/>
            <ac:spMk id="3" creationId="{BBB61CD1-60AD-B3CF-05D0-BF40CF0E0EFD}"/>
          </ac:spMkLst>
        </pc:spChg>
        <pc:spChg chg="mod ord">
          <ac:chgData name="Rob Bounds (Place)" userId="a884ecf8-605c-4b50-b5ae-04dd41dfc1ad" providerId="ADAL" clId="{60B24437-F2B6-4DFA-AE18-E53820EE787B}" dt="2026-09-16T15:27:50.887" v="1389"/>
          <ac:spMkLst>
            <pc:docMk/>
            <pc:sldMk cId="908170732" sldId="266"/>
            <ac:spMk id="4" creationId="{C7C7D1BF-CAEC-4CAF-4285-BF0555FEA1CE}"/>
          </ac:spMkLst>
        </pc:spChg>
        <pc:spChg chg="mod">
          <ac:chgData name="Rob Bounds (Place)" userId="a884ecf8-605c-4b50-b5ae-04dd41dfc1ad" providerId="ADAL" clId="{60B24437-F2B6-4DFA-AE18-E53820EE787B}" dt="2026-09-16T15:29:03.959" v="1395"/>
          <ac:spMkLst>
            <pc:docMk/>
            <pc:sldMk cId="908170732" sldId="266"/>
            <ac:spMk id="5" creationId="{91E9BDFD-60AD-D3B4-661D-E7FB9B996A25}"/>
          </ac:spMkLst>
        </pc:spChg>
        <pc:spChg chg="mod">
          <ac:chgData name="Rob Bounds (Place)" userId="a884ecf8-605c-4b50-b5ae-04dd41dfc1ad" providerId="ADAL" clId="{60B24437-F2B6-4DFA-AE18-E53820EE787B}" dt="2026-09-15T10:13:21.591" v="86" actId="207"/>
          <ac:spMkLst>
            <pc:docMk/>
            <pc:sldMk cId="908170732" sldId="266"/>
            <ac:spMk id="6" creationId="{789DAF6C-7605-F7DC-846C-FFEA17A28E56}"/>
          </ac:spMkLst>
        </pc:spChg>
        <pc:spChg chg="mod">
          <ac:chgData name="Rob Bounds (Place)" userId="a884ecf8-605c-4b50-b5ae-04dd41dfc1ad" providerId="ADAL" clId="{60B24437-F2B6-4DFA-AE18-E53820EE787B}" dt="2026-09-15T10:13:28.034" v="87" actId="207"/>
          <ac:spMkLst>
            <pc:docMk/>
            <pc:sldMk cId="908170732" sldId="266"/>
            <ac:spMk id="7" creationId="{5643588B-420B-BA2E-280E-F661A6800280}"/>
          </ac:spMkLst>
        </pc:spChg>
        <pc:spChg chg="mod">
          <ac:chgData name="Rob Bounds (Place)" userId="a884ecf8-605c-4b50-b5ae-04dd41dfc1ad" providerId="ADAL" clId="{60B24437-F2B6-4DFA-AE18-E53820EE787B}" dt="2026-09-16T15:32:13.756" v="1422" actId="166"/>
          <ac:spMkLst>
            <pc:docMk/>
            <pc:sldMk cId="908170732" sldId="266"/>
            <ac:spMk id="8" creationId="{270EA3F5-76FA-0AD4-20FE-3C034E4F68C8}"/>
          </ac:spMkLst>
        </pc:spChg>
        <pc:spChg chg="mod">
          <ac:chgData name="Rob Bounds (Place)" userId="a884ecf8-605c-4b50-b5ae-04dd41dfc1ad" providerId="ADAL" clId="{60B24437-F2B6-4DFA-AE18-E53820EE787B}" dt="2026-09-15T10:18:06.077" v="127" actId="1076"/>
          <ac:spMkLst>
            <pc:docMk/>
            <pc:sldMk cId="908170732" sldId="266"/>
            <ac:spMk id="10" creationId="{9FC32BFA-09F2-6D0C-A696-94F3EF34CB4B}"/>
          </ac:spMkLst>
        </pc:spChg>
        <pc:spChg chg="mod">
          <ac:chgData name="Rob Bounds (Place)" userId="a884ecf8-605c-4b50-b5ae-04dd41dfc1ad" providerId="ADAL" clId="{60B24437-F2B6-4DFA-AE18-E53820EE787B}" dt="2026-09-16T15:28:21.275" v="1392"/>
          <ac:spMkLst>
            <pc:docMk/>
            <pc:sldMk cId="908170732" sldId="266"/>
            <ac:spMk id="11" creationId="{098C7C85-E5A0-C329-1B2A-9B721C01F906}"/>
          </ac:spMkLst>
        </pc:spChg>
        <pc:spChg chg="mod">
          <ac:chgData name="Rob Bounds (Place)" userId="a884ecf8-605c-4b50-b5ae-04dd41dfc1ad" providerId="ADAL" clId="{60B24437-F2B6-4DFA-AE18-E53820EE787B}" dt="2026-09-15T10:16:42.694" v="115" actId="1076"/>
          <ac:spMkLst>
            <pc:docMk/>
            <pc:sldMk cId="908170732" sldId="266"/>
            <ac:spMk id="43" creationId="{860D706A-9D6D-60AD-110D-9B89B88F8EC5}"/>
          </ac:spMkLst>
        </pc:spChg>
        <pc:grpChg chg="del">
          <ac:chgData name="Rob Bounds (Place)" userId="a884ecf8-605c-4b50-b5ae-04dd41dfc1ad" providerId="ADAL" clId="{60B24437-F2B6-4DFA-AE18-E53820EE787B}" dt="2026-09-15T10:05:33.922" v="76" actId="478"/>
          <ac:grpSpMkLst>
            <pc:docMk/>
            <pc:sldMk cId="908170732" sldId="266"/>
            <ac:grpSpMk id="105" creationId="{7E0D73BB-06DC-6458-5712-FD61EDB1DA45}"/>
          </ac:grpSpMkLst>
        </pc:grpChg>
        <pc:picChg chg="del mod">
          <ac:chgData name="Rob Bounds (Place)" userId="a884ecf8-605c-4b50-b5ae-04dd41dfc1ad" providerId="ADAL" clId="{60B24437-F2B6-4DFA-AE18-E53820EE787B}" dt="2026-09-15T10:16:35.339" v="112" actId="478"/>
          <ac:picMkLst>
            <pc:docMk/>
            <pc:sldMk cId="908170732" sldId="266"/>
            <ac:picMk id="42" creationId="{CC9052AD-3231-D134-280D-CB136BEB89E7}"/>
          </ac:picMkLst>
        </pc:picChg>
        <pc:picChg chg="add mod">
          <ac:chgData name="Rob Bounds (Place)" userId="a884ecf8-605c-4b50-b5ae-04dd41dfc1ad" providerId="ADAL" clId="{60B24437-F2B6-4DFA-AE18-E53820EE787B}" dt="2026-09-16T13:56:35.645" v="616" actId="962"/>
          <ac:picMkLst>
            <pc:docMk/>
            <pc:sldMk cId="908170732" sldId="266"/>
            <ac:picMk id="74" creationId="{8329A273-992B-6C9B-E761-4BFDB34F39FE}"/>
          </ac:picMkLst>
        </pc:picChg>
        <pc:picChg chg="add mod modCrop">
          <ac:chgData name="Rob Bounds (Place)" userId="a884ecf8-605c-4b50-b5ae-04dd41dfc1ad" providerId="ADAL" clId="{60B24437-F2B6-4DFA-AE18-E53820EE787B}" dt="2026-09-16T15:27:30.013" v="1385"/>
          <ac:picMkLst>
            <pc:docMk/>
            <pc:sldMk cId="908170732" sldId="266"/>
            <ac:picMk id="75" creationId="{6EE66B2F-CF02-29E4-0928-D3653194BDA6}"/>
          </ac:picMkLst>
        </pc:picChg>
      </pc:sldChg>
      <pc:sldChg chg="addSp delSp modSp add mod">
        <pc:chgData name="Rob Bounds (Place)" userId="a884ecf8-605c-4b50-b5ae-04dd41dfc1ad" providerId="ADAL" clId="{60B24437-F2B6-4DFA-AE18-E53820EE787B}" dt="2026-09-16T15:37:04.966" v="1452" actId="20577"/>
        <pc:sldMkLst>
          <pc:docMk/>
          <pc:sldMk cId="3734897116" sldId="268"/>
        </pc:sldMkLst>
        <pc:spChg chg="mod">
          <ac:chgData name="Rob Bounds (Place)" userId="a884ecf8-605c-4b50-b5ae-04dd41dfc1ad" providerId="ADAL" clId="{60B24437-F2B6-4DFA-AE18-E53820EE787B}" dt="2026-09-16T15:13:21.427" v="1196" actId="207"/>
          <ac:spMkLst>
            <pc:docMk/>
            <pc:sldMk cId="3734897116" sldId="268"/>
            <ac:spMk id="4" creationId="{178E60C0-8C90-5FB3-165D-A8E41CEB736B}"/>
          </ac:spMkLst>
        </pc:spChg>
        <pc:spChg chg="mod">
          <ac:chgData name="Rob Bounds (Place)" userId="a884ecf8-605c-4b50-b5ae-04dd41dfc1ad" providerId="ADAL" clId="{60B24437-F2B6-4DFA-AE18-E53820EE787B}" dt="2026-09-16T15:14:17.128" v="1234" actId="1076"/>
          <ac:spMkLst>
            <pc:docMk/>
            <pc:sldMk cId="3734897116" sldId="268"/>
            <ac:spMk id="66" creationId="{CE6A11A9-A6F5-649D-042E-3DC1E14B8CF9}"/>
          </ac:spMkLst>
        </pc:spChg>
        <pc:spChg chg="mod">
          <ac:chgData name="Rob Bounds (Place)" userId="a884ecf8-605c-4b50-b5ae-04dd41dfc1ad" providerId="ADAL" clId="{60B24437-F2B6-4DFA-AE18-E53820EE787B}" dt="2026-09-16T15:37:04.966" v="1452" actId="20577"/>
          <ac:spMkLst>
            <pc:docMk/>
            <pc:sldMk cId="3734897116" sldId="268"/>
            <ac:spMk id="67" creationId="{DCF81F21-F49B-90E2-ADCB-CAF5FED6BD65}"/>
          </ac:spMkLst>
        </pc:spChg>
        <pc:grpChg chg="del">
          <ac:chgData name="Rob Bounds (Place)" userId="a884ecf8-605c-4b50-b5ae-04dd41dfc1ad" providerId="ADAL" clId="{60B24437-F2B6-4DFA-AE18-E53820EE787B}" dt="2026-09-16T15:12:37.271" v="1192" actId="478"/>
          <ac:grpSpMkLst>
            <pc:docMk/>
            <pc:sldMk cId="3734897116" sldId="268"/>
            <ac:grpSpMk id="5" creationId="{8AA1635B-C37D-4E4F-2EE0-7B6F924A2521}"/>
          </ac:grpSpMkLst>
        </pc:grpChg>
        <pc:picChg chg="add mod ord">
          <ac:chgData name="Rob Bounds (Place)" userId="a884ecf8-605c-4b50-b5ae-04dd41dfc1ad" providerId="ADAL" clId="{60B24437-F2B6-4DFA-AE18-E53820EE787B}" dt="2026-09-16T15:13:33.325" v="1198"/>
          <ac:picMkLst>
            <pc:docMk/>
            <pc:sldMk cId="3734897116" sldId="268"/>
            <ac:picMk id="3" creationId="{E6E9FFFE-DA56-D6A6-145E-B600E7C2D3A0}"/>
          </ac:picMkLst>
        </pc:picChg>
        <pc:picChg chg="del">
          <ac:chgData name="Rob Bounds (Place)" userId="a884ecf8-605c-4b50-b5ae-04dd41dfc1ad" providerId="ADAL" clId="{60B24437-F2B6-4DFA-AE18-E53820EE787B}" dt="2026-09-16T15:14:18.922" v="1235" actId="478"/>
          <ac:picMkLst>
            <pc:docMk/>
            <pc:sldMk cId="3734897116" sldId="268"/>
            <ac:picMk id="68" creationId="{288EC288-A2A9-2184-25CE-C234D6A000D4}"/>
          </ac:picMkLst>
        </pc:picChg>
        <pc:picChg chg="add mod ord">
          <ac:chgData name="Rob Bounds (Place)" userId="a884ecf8-605c-4b50-b5ae-04dd41dfc1ad" providerId="ADAL" clId="{60B24437-F2B6-4DFA-AE18-E53820EE787B}" dt="2026-09-16T15:31:18.430" v="1421"/>
          <ac:picMkLst>
            <pc:docMk/>
            <pc:sldMk cId="3734897116" sldId="268"/>
            <ac:picMk id="71" creationId="{A6D2B0B4-227F-F59B-A30E-64618D1D6B29}"/>
          </ac:picMkLst>
        </pc:picChg>
      </pc:sldChg>
      <pc:sldChg chg="addSp modSp new mod modAnim">
        <pc:chgData name="Rob Bounds (Place)" userId="a884ecf8-605c-4b50-b5ae-04dd41dfc1ad" providerId="ADAL" clId="{60B24437-F2B6-4DFA-AE18-E53820EE787B}" dt="2026-09-16T15:29:32.318" v="1398"/>
        <pc:sldMkLst>
          <pc:docMk/>
          <pc:sldMk cId="745407682" sldId="269"/>
        </pc:sldMkLst>
        <pc:spChg chg="add mod">
          <ac:chgData name="Rob Bounds (Place)" userId="a884ecf8-605c-4b50-b5ae-04dd41dfc1ad" providerId="ADAL" clId="{60B24437-F2B6-4DFA-AE18-E53820EE787B}" dt="2026-09-16T14:58:49.065" v="1041" actId="1076"/>
          <ac:spMkLst>
            <pc:docMk/>
            <pc:sldMk cId="745407682" sldId="269"/>
            <ac:spMk id="6" creationId="{93A128A7-6420-51D4-1E93-8D98E21FA63E}"/>
          </ac:spMkLst>
        </pc:spChg>
        <pc:spChg chg="add mod">
          <ac:chgData name="Rob Bounds (Place)" userId="a884ecf8-605c-4b50-b5ae-04dd41dfc1ad" providerId="ADAL" clId="{60B24437-F2B6-4DFA-AE18-E53820EE787B}" dt="2026-09-16T14:58:49.065" v="1041" actId="1076"/>
          <ac:spMkLst>
            <pc:docMk/>
            <pc:sldMk cId="745407682" sldId="269"/>
            <ac:spMk id="13" creationId="{75487013-523D-C4CF-0DAF-7A78199E777F}"/>
          </ac:spMkLst>
        </pc:spChg>
        <pc:spChg chg="add mod">
          <ac:chgData name="Rob Bounds (Place)" userId="a884ecf8-605c-4b50-b5ae-04dd41dfc1ad" providerId="ADAL" clId="{60B24437-F2B6-4DFA-AE18-E53820EE787B}" dt="2026-09-16T14:58:49.065" v="1041" actId="1076"/>
          <ac:spMkLst>
            <pc:docMk/>
            <pc:sldMk cId="745407682" sldId="269"/>
            <ac:spMk id="15" creationId="{D63CD736-E96E-8083-C513-79824ADB3D58}"/>
          </ac:spMkLst>
        </pc:spChg>
        <pc:spChg chg="add mod">
          <ac:chgData name="Rob Bounds (Place)" userId="a884ecf8-605c-4b50-b5ae-04dd41dfc1ad" providerId="ADAL" clId="{60B24437-F2B6-4DFA-AE18-E53820EE787B}" dt="2026-09-16T14:58:49.065" v="1041" actId="1076"/>
          <ac:spMkLst>
            <pc:docMk/>
            <pc:sldMk cId="745407682" sldId="269"/>
            <ac:spMk id="24" creationId="{E40BFF8C-A4D6-8A34-63FF-571EE1E04CC0}"/>
          </ac:spMkLst>
        </pc:spChg>
        <pc:spChg chg="add mod">
          <ac:chgData name="Rob Bounds (Place)" userId="a884ecf8-605c-4b50-b5ae-04dd41dfc1ad" providerId="ADAL" clId="{60B24437-F2B6-4DFA-AE18-E53820EE787B}" dt="2026-09-16T14:58:49.065" v="1041" actId="1076"/>
          <ac:spMkLst>
            <pc:docMk/>
            <pc:sldMk cId="745407682" sldId="269"/>
            <ac:spMk id="25" creationId="{A4859C49-D97E-2AAD-2E29-17CFCB591DE2}"/>
          </ac:spMkLst>
        </pc:spChg>
        <pc:spChg chg="add mod">
          <ac:chgData name="Rob Bounds (Place)" userId="a884ecf8-605c-4b50-b5ae-04dd41dfc1ad" providerId="ADAL" clId="{60B24437-F2B6-4DFA-AE18-E53820EE787B}" dt="2026-09-16T14:58:49.065" v="1041" actId="1076"/>
          <ac:spMkLst>
            <pc:docMk/>
            <pc:sldMk cId="745407682" sldId="269"/>
            <ac:spMk id="28" creationId="{FBEED259-A76A-99CD-6D6B-9673843D7836}"/>
          </ac:spMkLst>
        </pc:spChg>
        <pc:spChg chg="add mod">
          <ac:chgData name="Rob Bounds (Place)" userId="a884ecf8-605c-4b50-b5ae-04dd41dfc1ad" providerId="ADAL" clId="{60B24437-F2B6-4DFA-AE18-E53820EE787B}" dt="2026-09-16T14:58:49.065" v="1041" actId="1076"/>
          <ac:spMkLst>
            <pc:docMk/>
            <pc:sldMk cId="745407682" sldId="269"/>
            <ac:spMk id="29" creationId="{11F0AA24-0FC3-DE96-2CBB-4AF6094BCF18}"/>
          </ac:spMkLst>
        </pc:spChg>
        <pc:spChg chg="add mod">
          <ac:chgData name="Rob Bounds (Place)" userId="a884ecf8-605c-4b50-b5ae-04dd41dfc1ad" providerId="ADAL" clId="{60B24437-F2B6-4DFA-AE18-E53820EE787B}" dt="2026-09-16T14:58:49.065" v="1041" actId="1076"/>
          <ac:spMkLst>
            <pc:docMk/>
            <pc:sldMk cId="745407682" sldId="269"/>
            <ac:spMk id="30" creationId="{774D6E7A-FF55-8884-8797-DD6F406BC132}"/>
          </ac:spMkLst>
        </pc:spChg>
        <pc:spChg chg="add mod">
          <ac:chgData name="Rob Bounds (Place)" userId="a884ecf8-605c-4b50-b5ae-04dd41dfc1ad" providerId="ADAL" clId="{60B24437-F2B6-4DFA-AE18-E53820EE787B}" dt="2026-09-16T14:58:49.065" v="1041" actId="1076"/>
          <ac:spMkLst>
            <pc:docMk/>
            <pc:sldMk cId="745407682" sldId="269"/>
            <ac:spMk id="31" creationId="{E891D94E-00D9-D0BA-8E81-FABBAE89E899}"/>
          </ac:spMkLst>
        </pc:spChg>
        <pc:spChg chg="add mod">
          <ac:chgData name="Rob Bounds (Place)" userId="a884ecf8-605c-4b50-b5ae-04dd41dfc1ad" providerId="ADAL" clId="{60B24437-F2B6-4DFA-AE18-E53820EE787B}" dt="2026-09-16T14:58:49.065" v="1041" actId="1076"/>
          <ac:spMkLst>
            <pc:docMk/>
            <pc:sldMk cId="745407682" sldId="269"/>
            <ac:spMk id="33" creationId="{258C126E-FA89-CA9F-B879-EE96073949D2}"/>
          </ac:spMkLst>
        </pc:spChg>
        <pc:spChg chg="add mod">
          <ac:chgData name="Rob Bounds (Place)" userId="a884ecf8-605c-4b50-b5ae-04dd41dfc1ad" providerId="ADAL" clId="{60B24437-F2B6-4DFA-AE18-E53820EE787B}" dt="2026-09-16T15:00:57.902" v="1094" actId="1076"/>
          <ac:spMkLst>
            <pc:docMk/>
            <pc:sldMk cId="745407682" sldId="269"/>
            <ac:spMk id="35" creationId="{9CA8FB20-EC61-E147-98A4-AEF497390E04}"/>
          </ac:spMkLst>
        </pc:spChg>
        <pc:spChg chg="add mod">
          <ac:chgData name="Rob Bounds (Place)" userId="a884ecf8-605c-4b50-b5ae-04dd41dfc1ad" providerId="ADAL" clId="{60B24437-F2B6-4DFA-AE18-E53820EE787B}" dt="2026-09-16T15:00:32.906" v="1092" actId="1076"/>
          <ac:spMkLst>
            <pc:docMk/>
            <pc:sldMk cId="745407682" sldId="269"/>
            <ac:spMk id="36" creationId="{D161FECE-9135-F39D-F69B-A4F0EA3A77AD}"/>
          </ac:spMkLst>
        </pc:spChg>
        <pc:spChg chg="add mod">
          <ac:chgData name="Rob Bounds (Place)" userId="a884ecf8-605c-4b50-b5ae-04dd41dfc1ad" providerId="ADAL" clId="{60B24437-F2B6-4DFA-AE18-E53820EE787B}" dt="2026-09-16T15:29:32.318" v="1398"/>
          <ac:spMkLst>
            <pc:docMk/>
            <pc:sldMk cId="745407682" sldId="269"/>
            <ac:spMk id="37" creationId="{84116EB1-6B6F-7745-E412-3C54EB285433}"/>
          </ac:spMkLst>
        </pc:spChg>
        <pc:grpChg chg="mod">
          <ac:chgData name="Rob Bounds (Place)" userId="a884ecf8-605c-4b50-b5ae-04dd41dfc1ad" providerId="ADAL" clId="{60B24437-F2B6-4DFA-AE18-E53820EE787B}" dt="2026-09-16T15:17:45.620" v="1247" actId="962"/>
          <ac:grpSpMkLst>
            <pc:docMk/>
            <pc:sldMk cId="745407682" sldId="269"/>
            <ac:grpSpMk id="4" creationId="{717D2615-8357-43CD-BCC9-1174D7F1301A}"/>
          </ac:grpSpMkLst>
        </pc:grpChg>
        <pc:picChg chg="add mod">
          <ac:chgData name="Rob Bounds (Place)" userId="a884ecf8-605c-4b50-b5ae-04dd41dfc1ad" providerId="ADAL" clId="{60B24437-F2B6-4DFA-AE18-E53820EE787B}" dt="2026-09-16T15:17:40.552" v="1245" actId="962"/>
          <ac:picMkLst>
            <pc:docMk/>
            <pc:sldMk cId="745407682" sldId="269"/>
            <ac:picMk id="3" creationId="{BAE16FC1-6830-0B33-A1C9-543BF598C53F}"/>
          </ac:picMkLst>
        </pc:picChg>
      </pc:sldChg>
      <pc:sldChg chg="addSp delSp modSp add mod modAnim">
        <pc:chgData name="Rob Bounds (Place)" userId="a884ecf8-605c-4b50-b5ae-04dd41dfc1ad" providerId="ADAL" clId="{60B24437-F2B6-4DFA-AE18-E53820EE787B}" dt="2026-09-16T15:29:38.892" v="1401"/>
        <pc:sldMkLst>
          <pc:docMk/>
          <pc:sldMk cId="3650668861" sldId="270"/>
        </pc:sldMkLst>
        <pc:spChg chg="mod">
          <ac:chgData name="Rob Bounds (Place)" userId="a884ecf8-605c-4b50-b5ae-04dd41dfc1ad" providerId="ADAL" clId="{60B24437-F2B6-4DFA-AE18-E53820EE787B}" dt="2026-09-16T15:03:11.471" v="1103" actId="1076"/>
          <ac:spMkLst>
            <pc:docMk/>
            <pc:sldMk cId="3650668861" sldId="270"/>
            <ac:spMk id="5" creationId="{BB166DED-9473-9F98-8062-3BC19D145325}"/>
          </ac:spMkLst>
        </pc:spChg>
        <pc:spChg chg="mod">
          <ac:chgData name="Rob Bounds (Place)" userId="a884ecf8-605c-4b50-b5ae-04dd41dfc1ad" providerId="ADAL" clId="{60B24437-F2B6-4DFA-AE18-E53820EE787B}" dt="2026-09-16T15:03:11.471" v="1103" actId="1076"/>
          <ac:spMkLst>
            <pc:docMk/>
            <pc:sldMk cId="3650668861" sldId="270"/>
            <ac:spMk id="8" creationId="{3E40AC5C-F3FB-4E52-47DE-2AF3A7306286}"/>
          </ac:spMkLst>
        </pc:spChg>
        <pc:spChg chg="mod">
          <ac:chgData name="Rob Bounds (Place)" userId="a884ecf8-605c-4b50-b5ae-04dd41dfc1ad" providerId="ADAL" clId="{60B24437-F2B6-4DFA-AE18-E53820EE787B}" dt="2026-09-16T15:03:11.471" v="1103" actId="1076"/>
          <ac:spMkLst>
            <pc:docMk/>
            <pc:sldMk cId="3650668861" sldId="270"/>
            <ac:spMk id="11" creationId="{EAEDF467-EE50-8C2B-4E72-19A4DE7FD4D5}"/>
          </ac:spMkLst>
        </pc:spChg>
        <pc:spChg chg="mod">
          <ac:chgData name="Rob Bounds (Place)" userId="a884ecf8-605c-4b50-b5ae-04dd41dfc1ad" providerId="ADAL" clId="{60B24437-F2B6-4DFA-AE18-E53820EE787B}" dt="2026-09-16T15:03:11.471" v="1103" actId="1076"/>
          <ac:spMkLst>
            <pc:docMk/>
            <pc:sldMk cId="3650668861" sldId="270"/>
            <ac:spMk id="13" creationId="{7D79BC52-01AF-47F9-3F10-DCD941466AF0}"/>
          </ac:spMkLst>
        </pc:spChg>
        <pc:spChg chg="mod">
          <ac:chgData name="Rob Bounds (Place)" userId="a884ecf8-605c-4b50-b5ae-04dd41dfc1ad" providerId="ADAL" clId="{60B24437-F2B6-4DFA-AE18-E53820EE787B}" dt="2026-09-16T15:03:11.471" v="1103" actId="1076"/>
          <ac:spMkLst>
            <pc:docMk/>
            <pc:sldMk cId="3650668861" sldId="270"/>
            <ac:spMk id="15" creationId="{88BE5C13-536F-F9C3-D317-EEE84F3A34E1}"/>
          </ac:spMkLst>
        </pc:spChg>
        <pc:spChg chg="mod">
          <ac:chgData name="Rob Bounds (Place)" userId="a884ecf8-605c-4b50-b5ae-04dd41dfc1ad" providerId="ADAL" clId="{60B24437-F2B6-4DFA-AE18-E53820EE787B}" dt="2026-09-16T15:03:11.471" v="1103" actId="1076"/>
          <ac:spMkLst>
            <pc:docMk/>
            <pc:sldMk cId="3650668861" sldId="270"/>
            <ac:spMk id="18" creationId="{E6920BC7-551F-C146-584E-B8C5F9D4EB10}"/>
          </ac:spMkLst>
        </pc:spChg>
        <pc:spChg chg="mod">
          <ac:chgData name="Rob Bounds (Place)" userId="a884ecf8-605c-4b50-b5ae-04dd41dfc1ad" providerId="ADAL" clId="{60B24437-F2B6-4DFA-AE18-E53820EE787B}" dt="2026-09-16T15:03:11.471" v="1103" actId="1076"/>
          <ac:spMkLst>
            <pc:docMk/>
            <pc:sldMk cId="3650668861" sldId="270"/>
            <ac:spMk id="22" creationId="{967F68AE-7B80-F26F-C714-F4BF90B67C70}"/>
          </ac:spMkLst>
        </pc:spChg>
        <pc:spChg chg="mod">
          <ac:chgData name="Rob Bounds (Place)" userId="a884ecf8-605c-4b50-b5ae-04dd41dfc1ad" providerId="ADAL" clId="{60B24437-F2B6-4DFA-AE18-E53820EE787B}" dt="2026-09-16T15:03:11.471" v="1103" actId="1076"/>
          <ac:spMkLst>
            <pc:docMk/>
            <pc:sldMk cId="3650668861" sldId="270"/>
            <ac:spMk id="29" creationId="{12D41069-97BB-4FBD-587C-163138E2CFBC}"/>
          </ac:spMkLst>
        </pc:spChg>
        <pc:spChg chg="mod">
          <ac:chgData name="Rob Bounds (Place)" userId="a884ecf8-605c-4b50-b5ae-04dd41dfc1ad" providerId="ADAL" clId="{60B24437-F2B6-4DFA-AE18-E53820EE787B}" dt="2026-09-16T15:03:11.471" v="1103" actId="1076"/>
          <ac:spMkLst>
            <pc:docMk/>
            <pc:sldMk cId="3650668861" sldId="270"/>
            <ac:spMk id="31" creationId="{A7370B13-9FFB-AD1C-6EE4-3B23F453963B}"/>
          </ac:spMkLst>
        </pc:spChg>
        <pc:spChg chg="mod">
          <ac:chgData name="Rob Bounds (Place)" userId="a884ecf8-605c-4b50-b5ae-04dd41dfc1ad" providerId="ADAL" clId="{60B24437-F2B6-4DFA-AE18-E53820EE787B}" dt="2026-09-16T15:03:11.471" v="1103" actId="1076"/>
          <ac:spMkLst>
            <pc:docMk/>
            <pc:sldMk cId="3650668861" sldId="270"/>
            <ac:spMk id="33" creationId="{9E396458-A94C-5AF3-7F13-5E3530B69F54}"/>
          </ac:spMkLst>
        </pc:spChg>
        <pc:spChg chg="mod">
          <ac:chgData name="Rob Bounds (Place)" userId="a884ecf8-605c-4b50-b5ae-04dd41dfc1ad" providerId="ADAL" clId="{60B24437-F2B6-4DFA-AE18-E53820EE787B}" dt="2026-09-16T15:03:16.334" v="1104" actId="1076"/>
          <ac:spMkLst>
            <pc:docMk/>
            <pc:sldMk cId="3650668861" sldId="270"/>
            <ac:spMk id="35" creationId="{94C64741-4DA5-6187-EC88-940483C9EE96}"/>
          </ac:spMkLst>
        </pc:spChg>
        <pc:spChg chg="mod">
          <ac:chgData name="Rob Bounds (Place)" userId="a884ecf8-605c-4b50-b5ae-04dd41dfc1ad" providerId="ADAL" clId="{60B24437-F2B6-4DFA-AE18-E53820EE787B}" dt="2026-09-16T15:07:16.078" v="1141" actId="20577"/>
          <ac:spMkLst>
            <pc:docMk/>
            <pc:sldMk cId="3650668861" sldId="270"/>
            <ac:spMk id="36" creationId="{AE3A1FC4-B7C3-E56F-7C3C-83FD841BF991}"/>
          </ac:spMkLst>
        </pc:spChg>
        <pc:spChg chg="add mod">
          <ac:chgData name="Rob Bounds (Place)" userId="a884ecf8-605c-4b50-b5ae-04dd41dfc1ad" providerId="ADAL" clId="{60B24437-F2B6-4DFA-AE18-E53820EE787B}" dt="2026-09-16T15:29:38.892" v="1401"/>
          <ac:spMkLst>
            <pc:docMk/>
            <pc:sldMk cId="3650668861" sldId="270"/>
            <ac:spMk id="37" creationId="{82E72B7D-17AC-F22B-5C64-5B2C4FD0BB52}"/>
          </ac:spMkLst>
        </pc:spChg>
        <pc:grpChg chg="mod">
          <ac:chgData name="Rob Bounds (Place)" userId="a884ecf8-605c-4b50-b5ae-04dd41dfc1ad" providerId="ADAL" clId="{60B24437-F2B6-4DFA-AE18-E53820EE787B}" dt="2026-09-16T15:17:59.887" v="1251" actId="962"/>
          <ac:grpSpMkLst>
            <pc:docMk/>
            <pc:sldMk cId="3650668861" sldId="270"/>
            <ac:grpSpMk id="4" creationId="{E2988EE1-EBE9-E3C4-9F15-777BD4D27EC0}"/>
          </ac:grpSpMkLst>
        </pc:grpChg>
        <pc:picChg chg="del">
          <ac:chgData name="Rob Bounds (Place)" userId="a884ecf8-605c-4b50-b5ae-04dd41dfc1ad" providerId="ADAL" clId="{60B24437-F2B6-4DFA-AE18-E53820EE787B}" dt="2026-09-16T15:02:41.008" v="1098" actId="478"/>
          <ac:picMkLst>
            <pc:docMk/>
            <pc:sldMk cId="3650668861" sldId="270"/>
            <ac:picMk id="3" creationId="{CC8CA3E6-9D1C-2CAD-3F02-BF2B0325CA64}"/>
          </ac:picMkLst>
        </pc:picChg>
        <pc:picChg chg="add mod ord">
          <ac:chgData name="Rob Bounds (Place)" userId="a884ecf8-605c-4b50-b5ae-04dd41dfc1ad" providerId="ADAL" clId="{60B24437-F2B6-4DFA-AE18-E53820EE787B}" dt="2026-09-16T15:17:56.496" v="1249" actId="962"/>
          <ac:picMkLst>
            <pc:docMk/>
            <pc:sldMk cId="3650668861" sldId="270"/>
            <ac:picMk id="34" creationId="{3EFBAE05-6CC1-A40A-37DD-DC3DD04E6593}"/>
          </ac:picMkLst>
        </pc:picChg>
      </pc:sldChg>
      <pc:sldChg chg="addSp delSp modSp add mod modAnim">
        <pc:chgData name="Rob Bounds (Place)" userId="a884ecf8-605c-4b50-b5ae-04dd41dfc1ad" providerId="ADAL" clId="{60B24437-F2B6-4DFA-AE18-E53820EE787B}" dt="2026-09-16T15:29:47.266" v="1405"/>
        <pc:sldMkLst>
          <pc:docMk/>
          <pc:sldMk cId="1965002735" sldId="271"/>
        </pc:sldMkLst>
        <pc:spChg chg="mod">
          <ac:chgData name="Rob Bounds (Place)" userId="a884ecf8-605c-4b50-b5ae-04dd41dfc1ad" providerId="ADAL" clId="{60B24437-F2B6-4DFA-AE18-E53820EE787B}" dt="2026-09-16T15:08:58.481" v="1147" actId="1076"/>
          <ac:spMkLst>
            <pc:docMk/>
            <pc:sldMk cId="1965002735" sldId="271"/>
            <ac:spMk id="10" creationId="{7169F4B5-F4EE-4F7B-7A61-40F4F0C30306}"/>
          </ac:spMkLst>
        </pc:spChg>
        <pc:spChg chg="mod">
          <ac:chgData name="Rob Bounds (Place)" userId="a884ecf8-605c-4b50-b5ae-04dd41dfc1ad" providerId="ADAL" clId="{60B24437-F2B6-4DFA-AE18-E53820EE787B}" dt="2026-09-16T15:08:58.481" v="1147" actId="1076"/>
          <ac:spMkLst>
            <pc:docMk/>
            <pc:sldMk cId="1965002735" sldId="271"/>
            <ac:spMk id="11" creationId="{A62F0346-B72A-9DE2-7322-9BDCE0117D7B}"/>
          </ac:spMkLst>
        </pc:spChg>
        <pc:spChg chg="mod">
          <ac:chgData name="Rob Bounds (Place)" userId="a884ecf8-605c-4b50-b5ae-04dd41dfc1ad" providerId="ADAL" clId="{60B24437-F2B6-4DFA-AE18-E53820EE787B}" dt="2026-09-16T15:08:58.481" v="1147" actId="1076"/>
          <ac:spMkLst>
            <pc:docMk/>
            <pc:sldMk cId="1965002735" sldId="271"/>
            <ac:spMk id="12" creationId="{2133A39E-1A4B-A626-C2D2-D9FE0D018966}"/>
          </ac:spMkLst>
        </pc:spChg>
        <pc:spChg chg="mod">
          <ac:chgData name="Rob Bounds (Place)" userId="a884ecf8-605c-4b50-b5ae-04dd41dfc1ad" providerId="ADAL" clId="{60B24437-F2B6-4DFA-AE18-E53820EE787B}" dt="2026-09-16T15:08:58.481" v="1147" actId="1076"/>
          <ac:spMkLst>
            <pc:docMk/>
            <pc:sldMk cId="1965002735" sldId="271"/>
            <ac:spMk id="13" creationId="{1FEB8AE9-6212-0817-5C6A-BF8EB002818B}"/>
          </ac:spMkLst>
        </pc:spChg>
        <pc:spChg chg="mod">
          <ac:chgData name="Rob Bounds (Place)" userId="a884ecf8-605c-4b50-b5ae-04dd41dfc1ad" providerId="ADAL" clId="{60B24437-F2B6-4DFA-AE18-E53820EE787B}" dt="2026-09-16T15:08:58.481" v="1147" actId="1076"/>
          <ac:spMkLst>
            <pc:docMk/>
            <pc:sldMk cId="1965002735" sldId="271"/>
            <ac:spMk id="16" creationId="{11D24032-AF16-90A5-F87A-8E72BF983E38}"/>
          </ac:spMkLst>
        </pc:spChg>
        <pc:spChg chg="mod">
          <ac:chgData name="Rob Bounds (Place)" userId="a884ecf8-605c-4b50-b5ae-04dd41dfc1ad" providerId="ADAL" clId="{60B24437-F2B6-4DFA-AE18-E53820EE787B}" dt="2026-09-16T15:08:58.481" v="1147" actId="1076"/>
          <ac:spMkLst>
            <pc:docMk/>
            <pc:sldMk cId="1965002735" sldId="271"/>
            <ac:spMk id="18" creationId="{BD42933D-45BB-2547-7F2D-107DCB10A921}"/>
          </ac:spMkLst>
        </pc:spChg>
        <pc:spChg chg="mod">
          <ac:chgData name="Rob Bounds (Place)" userId="a884ecf8-605c-4b50-b5ae-04dd41dfc1ad" providerId="ADAL" clId="{60B24437-F2B6-4DFA-AE18-E53820EE787B}" dt="2026-09-16T15:08:58.481" v="1147" actId="1076"/>
          <ac:spMkLst>
            <pc:docMk/>
            <pc:sldMk cId="1965002735" sldId="271"/>
            <ac:spMk id="21" creationId="{7ADEBF43-A175-F80B-7831-2C0A628C0B38}"/>
          </ac:spMkLst>
        </pc:spChg>
        <pc:spChg chg="mod">
          <ac:chgData name="Rob Bounds (Place)" userId="a884ecf8-605c-4b50-b5ae-04dd41dfc1ad" providerId="ADAL" clId="{60B24437-F2B6-4DFA-AE18-E53820EE787B}" dt="2026-09-16T15:08:58.481" v="1147" actId="1076"/>
          <ac:spMkLst>
            <pc:docMk/>
            <pc:sldMk cId="1965002735" sldId="271"/>
            <ac:spMk id="25" creationId="{C43EA16E-5B53-E2EA-16A2-27507B811048}"/>
          </ac:spMkLst>
        </pc:spChg>
        <pc:spChg chg="mod">
          <ac:chgData name="Rob Bounds (Place)" userId="a884ecf8-605c-4b50-b5ae-04dd41dfc1ad" providerId="ADAL" clId="{60B24437-F2B6-4DFA-AE18-E53820EE787B}" dt="2026-09-16T15:08:58.481" v="1147" actId="1076"/>
          <ac:spMkLst>
            <pc:docMk/>
            <pc:sldMk cId="1965002735" sldId="271"/>
            <ac:spMk id="30" creationId="{B56700B4-4756-C1F6-6B6E-909825BEE272}"/>
          </ac:spMkLst>
        </pc:spChg>
        <pc:spChg chg="mod">
          <ac:chgData name="Rob Bounds (Place)" userId="a884ecf8-605c-4b50-b5ae-04dd41dfc1ad" providerId="ADAL" clId="{60B24437-F2B6-4DFA-AE18-E53820EE787B}" dt="2026-09-16T15:08:58.481" v="1147" actId="1076"/>
          <ac:spMkLst>
            <pc:docMk/>
            <pc:sldMk cId="1965002735" sldId="271"/>
            <ac:spMk id="31" creationId="{6AF0EFD4-DDB1-3854-5A37-84D14592FD38}"/>
          </ac:spMkLst>
        </pc:spChg>
        <pc:spChg chg="mod">
          <ac:chgData name="Rob Bounds (Place)" userId="a884ecf8-605c-4b50-b5ae-04dd41dfc1ad" providerId="ADAL" clId="{60B24437-F2B6-4DFA-AE18-E53820EE787B}" dt="2026-09-16T15:10:02.572" v="1167" actId="1076"/>
          <ac:spMkLst>
            <pc:docMk/>
            <pc:sldMk cId="1965002735" sldId="271"/>
            <ac:spMk id="36" creationId="{920C6D36-4B39-FC72-21CF-27E6FDF3D891}"/>
          </ac:spMkLst>
        </pc:spChg>
        <pc:spChg chg="add mod">
          <ac:chgData name="Rob Bounds (Place)" userId="a884ecf8-605c-4b50-b5ae-04dd41dfc1ad" providerId="ADAL" clId="{60B24437-F2B6-4DFA-AE18-E53820EE787B}" dt="2026-09-16T15:29:47.266" v="1405"/>
          <ac:spMkLst>
            <pc:docMk/>
            <pc:sldMk cId="1965002735" sldId="271"/>
            <ac:spMk id="37" creationId="{528BE7D3-FD33-9839-A2AB-E50F50A15FF7}"/>
          </ac:spMkLst>
        </pc:spChg>
        <pc:grpChg chg="mod">
          <ac:chgData name="Rob Bounds (Place)" userId="a884ecf8-605c-4b50-b5ae-04dd41dfc1ad" providerId="ADAL" clId="{60B24437-F2B6-4DFA-AE18-E53820EE787B}" dt="2026-09-16T15:18:16.715" v="1255" actId="962"/>
          <ac:grpSpMkLst>
            <pc:docMk/>
            <pc:sldMk cId="1965002735" sldId="271"/>
            <ac:grpSpMk id="4" creationId="{B5A86B1C-2FB6-CD30-6F55-52C75225E9D7}"/>
          </ac:grpSpMkLst>
        </pc:grpChg>
        <pc:picChg chg="del">
          <ac:chgData name="Rob Bounds (Place)" userId="a884ecf8-605c-4b50-b5ae-04dd41dfc1ad" providerId="ADAL" clId="{60B24437-F2B6-4DFA-AE18-E53820EE787B}" dt="2026-09-16T15:07:28.911" v="1142" actId="478"/>
          <ac:picMkLst>
            <pc:docMk/>
            <pc:sldMk cId="1965002735" sldId="271"/>
            <ac:picMk id="3" creationId="{9D0F95B8-A69F-419C-63B0-4D7CA88FA9CF}"/>
          </ac:picMkLst>
        </pc:picChg>
        <pc:picChg chg="add mod ord">
          <ac:chgData name="Rob Bounds (Place)" userId="a884ecf8-605c-4b50-b5ae-04dd41dfc1ad" providerId="ADAL" clId="{60B24437-F2B6-4DFA-AE18-E53820EE787B}" dt="2026-09-16T15:18:14.109" v="1253" actId="962"/>
          <ac:picMkLst>
            <pc:docMk/>
            <pc:sldMk cId="1965002735" sldId="271"/>
            <ac:picMk id="34" creationId="{0B4D1256-DEE4-26BD-043E-638D9AD7D504}"/>
          </ac:picMkLst>
        </pc:picChg>
      </pc:sldChg>
      <pc:sldChg chg="addSp delSp modSp add mod modAnim">
        <pc:chgData name="Rob Bounds (Place)" userId="a884ecf8-605c-4b50-b5ae-04dd41dfc1ad" providerId="ADAL" clId="{60B24437-F2B6-4DFA-AE18-E53820EE787B}" dt="2026-09-16T15:30:30.471" v="1420"/>
        <pc:sldMkLst>
          <pc:docMk/>
          <pc:sldMk cId="747443241" sldId="272"/>
        </pc:sldMkLst>
        <pc:spChg chg="mod">
          <ac:chgData name="Rob Bounds (Place)" userId="a884ecf8-605c-4b50-b5ae-04dd41dfc1ad" providerId="ADAL" clId="{60B24437-F2B6-4DFA-AE18-E53820EE787B}" dt="2026-09-16T15:10:51.457" v="1175" actId="1076"/>
          <ac:spMkLst>
            <pc:docMk/>
            <pc:sldMk cId="747443241" sldId="272"/>
            <ac:spMk id="5" creationId="{3DE96D08-4013-1ECF-FEEF-83B8B9F23023}"/>
          </ac:spMkLst>
        </pc:spChg>
        <pc:spChg chg="mod">
          <ac:chgData name="Rob Bounds (Place)" userId="a884ecf8-605c-4b50-b5ae-04dd41dfc1ad" providerId="ADAL" clId="{60B24437-F2B6-4DFA-AE18-E53820EE787B}" dt="2026-09-16T15:10:51.457" v="1175" actId="1076"/>
          <ac:spMkLst>
            <pc:docMk/>
            <pc:sldMk cId="747443241" sldId="272"/>
            <ac:spMk id="12" creationId="{4DCFE511-E265-2282-58E4-5C64A92F584A}"/>
          </ac:spMkLst>
        </pc:spChg>
        <pc:spChg chg="mod">
          <ac:chgData name="Rob Bounds (Place)" userId="a884ecf8-605c-4b50-b5ae-04dd41dfc1ad" providerId="ADAL" clId="{60B24437-F2B6-4DFA-AE18-E53820EE787B}" dt="2026-09-16T15:10:51.457" v="1175" actId="1076"/>
          <ac:spMkLst>
            <pc:docMk/>
            <pc:sldMk cId="747443241" sldId="272"/>
            <ac:spMk id="18" creationId="{CBD197D3-D900-BB58-2F6E-F00D0FC0E6A9}"/>
          </ac:spMkLst>
        </pc:spChg>
        <pc:spChg chg="mod">
          <ac:chgData name="Rob Bounds (Place)" userId="a884ecf8-605c-4b50-b5ae-04dd41dfc1ad" providerId="ADAL" clId="{60B24437-F2B6-4DFA-AE18-E53820EE787B}" dt="2026-09-16T15:10:51.457" v="1175" actId="1076"/>
          <ac:spMkLst>
            <pc:docMk/>
            <pc:sldMk cId="747443241" sldId="272"/>
            <ac:spMk id="21" creationId="{EC208D03-4503-EEA3-8293-EFED181E9D76}"/>
          </ac:spMkLst>
        </pc:spChg>
        <pc:spChg chg="mod">
          <ac:chgData name="Rob Bounds (Place)" userId="a884ecf8-605c-4b50-b5ae-04dd41dfc1ad" providerId="ADAL" clId="{60B24437-F2B6-4DFA-AE18-E53820EE787B}" dt="2026-09-16T15:10:51.457" v="1175" actId="1076"/>
          <ac:spMkLst>
            <pc:docMk/>
            <pc:sldMk cId="747443241" sldId="272"/>
            <ac:spMk id="24" creationId="{0493AAE2-933A-ABC4-D14A-D7A4DEB39454}"/>
          </ac:spMkLst>
        </pc:spChg>
        <pc:spChg chg="mod">
          <ac:chgData name="Rob Bounds (Place)" userId="a884ecf8-605c-4b50-b5ae-04dd41dfc1ad" providerId="ADAL" clId="{60B24437-F2B6-4DFA-AE18-E53820EE787B}" dt="2026-09-16T15:10:51.457" v="1175" actId="1076"/>
          <ac:spMkLst>
            <pc:docMk/>
            <pc:sldMk cId="747443241" sldId="272"/>
            <ac:spMk id="26" creationId="{8A70CCD0-5746-AC43-0D4D-EBC05F106E3A}"/>
          </ac:spMkLst>
        </pc:spChg>
        <pc:spChg chg="mod">
          <ac:chgData name="Rob Bounds (Place)" userId="a884ecf8-605c-4b50-b5ae-04dd41dfc1ad" providerId="ADAL" clId="{60B24437-F2B6-4DFA-AE18-E53820EE787B}" dt="2026-09-16T15:10:51.457" v="1175" actId="1076"/>
          <ac:spMkLst>
            <pc:docMk/>
            <pc:sldMk cId="747443241" sldId="272"/>
            <ac:spMk id="28" creationId="{E00292E7-143D-40ED-01C6-29BF1D7F1C8A}"/>
          </ac:spMkLst>
        </pc:spChg>
        <pc:spChg chg="mod">
          <ac:chgData name="Rob Bounds (Place)" userId="a884ecf8-605c-4b50-b5ae-04dd41dfc1ad" providerId="ADAL" clId="{60B24437-F2B6-4DFA-AE18-E53820EE787B}" dt="2026-09-16T15:10:51.457" v="1175" actId="1076"/>
          <ac:spMkLst>
            <pc:docMk/>
            <pc:sldMk cId="747443241" sldId="272"/>
            <ac:spMk id="30" creationId="{34575E2D-AC18-B29A-3898-9D711D6A64A7}"/>
          </ac:spMkLst>
        </pc:spChg>
        <pc:spChg chg="mod">
          <ac:chgData name="Rob Bounds (Place)" userId="a884ecf8-605c-4b50-b5ae-04dd41dfc1ad" providerId="ADAL" clId="{60B24437-F2B6-4DFA-AE18-E53820EE787B}" dt="2026-09-16T15:10:51.457" v="1175" actId="1076"/>
          <ac:spMkLst>
            <pc:docMk/>
            <pc:sldMk cId="747443241" sldId="272"/>
            <ac:spMk id="31" creationId="{77E0A2EF-8404-D43B-9617-508E7B955643}"/>
          </ac:spMkLst>
        </pc:spChg>
        <pc:spChg chg="mod">
          <ac:chgData name="Rob Bounds (Place)" userId="a884ecf8-605c-4b50-b5ae-04dd41dfc1ad" providerId="ADAL" clId="{60B24437-F2B6-4DFA-AE18-E53820EE787B}" dt="2026-09-16T15:10:51.457" v="1175" actId="1076"/>
          <ac:spMkLst>
            <pc:docMk/>
            <pc:sldMk cId="747443241" sldId="272"/>
            <ac:spMk id="33" creationId="{7C2FFA08-3C2F-5377-0EF8-BE91B77B12C6}"/>
          </ac:spMkLst>
        </pc:spChg>
        <pc:spChg chg="mod">
          <ac:chgData name="Rob Bounds (Place)" userId="a884ecf8-605c-4b50-b5ae-04dd41dfc1ad" providerId="ADAL" clId="{60B24437-F2B6-4DFA-AE18-E53820EE787B}" dt="2026-09-16T15:30:11.141" v="1415"/>
          <ac:spMkLst>
            <pc:docMk/>
            <pc:sldMk cId="747443241" sldId="272"/>
            <ac:spMk id="35" creationId="{FD9AB04A-4958-820E-0322-068F315771BE}"/>
          </ac:spMkLst>
        </pc:spChg>
        <pc:spChg chg="mod">
          <ac:chgData name="Rob Bounds (Place)" userId="a884ecf8-605c-4b50-b5ae-04dd41dfc1ad" providerId="ADAL" clId="{60B24437-F2B6-4DFA-AE18-E53820EE787B}" dt="2026-09-16T15:30:00.661" v="1412"/>
          <ac:spMkLst>
            <pc:docMk/>
            <pc:sldMk cId="747443241" sldId="272"/>
            <ac:spMk id="36" creationId="{DB1E5D0D-3818-6B7C-37EA-FACE9CD11F7D}"/>
          </ac:spMkLst>
        </pc:spChg>
        <pc:spChg chg="add mod">
          <ac:chgData name="Rob Bounds (Place)" userId="a884ecf8-605c-4b50-b5ae-04dd41dfc1ad" providerId="ADAL" clId="{60B24437-F2B6-4DFA-AE18-E53820EE787B}" dt="2026-09-16T15:29:51.241" v="1409"/>
          <ac:spMkLst>
            <pc:docMk/>
            <pc:sldMk cId="747443241" sldId="272"/>
            <ac:spMk id="37" creationId="{25C3CC83-AC3C-8E1B-C96F-D83ECAD2F962}"/>
          </ac:spMkLst>
        </pc:spChg>
        <pc:grpChg chg="mod">
          <ac:chgData name="Rob Bounds (Place)" userId="a884ecf8-605c-4b50-b5ae-04dd41dfc1ad" providerId="ADAL" clId="{60B24437-F2B6-4DFA-AE18-E53820EE787B}" dt="2026-09-16T15:30:30.471" v="1420"/>
          <ac:grpSpMkLst>
            <pc:docMk/>
            <pc:sldMk cId="747443241" sldId="272"/>
            <ac:grpSpMk id="4" creationId="{A0340D39-2020-B4E9-530E-7ACA024FB328}"/>
          </ac:grpSpMkLst>
        </pc:grpChg>
        <pc:picChg chg="del">
          <ac:chgData name="Rob Bounds (Place)" userId="a884ecf8-605c-4b50-b5ae-04dd41dfc1ad" providerId="ADAL" clId="{60B24437-F2B6-4DFA-AE18-E53820EE787B}" dt="2026-09-16T15:10:10.510" v="1168" actId="478"/>
          <ac:picMkLst>
            <pc:docMk/>
            <pc:sldMk cId="747443241" sldId="272"/>
            <ac:picMk id="3" creationId="{6418D375-FE57-B305-2361-C83D6356EF29}"/>
          </ac:picMkLst>
        </pc:picChg>
        <pc:picChg chg="add mod ord">
          <ac:chgData name="Rob Bounds (Place)" userId="a884ecf8-605c-4b50-b5ae-04dd41dfc1ad" providerId="ADAL" clId="{60B24437-F2B6-4DFA-AE18-E53820EE787B}" dt="2026-09-16T15:30:18.245" v="1417"/>
          <ac:picMkLst>
            <pc:docMk/>
            <pc:sldMk cId="747443241" sldId="272"/>
            <ac:picMk id="34" creationId="{4F0A68E4-C6B5-C750-232A-7B8AF9FB7DB6}"/>
          </ac:picMkLst>
        </pc:picChg>
      </pc:sldChg>
      <pc:sldChg chg="delSp modSp add mod delAnim">
        <pc:chgData name="Rob Bounds (Place)" userId="a884ecf8-605c-4b50-b5ae-04dd41dfc1ad" providerId="ADAL" clId="{60B24437-F2B6-4DFA-AE18-E53820EE787B}" dt="2026-09-16T15:42:41.711" v="1546" actId="20577"/>
        <pc:sldMkLst>
          <pc:docMk/>
          <pc:sldMk cId="663189440" sldId="273"/>
        </pc:sldMkLst>
        <pc:spChg chg="mod">
          <ac:chgData name="Rob Bounds (Place)" userId="a884ecf8-605c-4b50-b5ae-04dd41dfc1ad" providerId="ADAL" clId="{60B24437-F2B6-4DFA-AE18-E53820EE787B}" dt="2026-09-16T15:41:00.021" v="1507" actId="1076"/>
          <ac:spMkLst>
            <pc:docMk/>
            <pc:sldMk cId="663189440" sldId="273"/>
            <ac:spMk id="2" creationId="{CF9683D5-B9B4-B94B-51B2-13E8CCF81520}"/>
          </ac:spMkLst>
        </pc:spChg>
        <pc:spChg chg="del">
          <ac:chgData name="Rob Bounds (Place)" userId="a884ecf8-605c-4b50-b5ae-04dd41dfc1ad" providerId="ADAL" clId="{60B24437-F2B6-4DFA-AE18-E53820EE787B}" dt="2026-09-16T15:37:55.468" v="1454" actId="478"/>
          <ac:spMkLst>
            <pc:docMk/>
            <pc:sldMk cId="663189440" sldId="273"/>
            <ac:spMk id="3" creationId="{85F5FFA3-5DDA-7DB7-F6FD-B78E9B96943A}"/>
          </ac:spMkLst>
        </pc:spChg>
        <pc:spChg chg="del">
          <ac:chgData name="Rob Bounds (Place)" userId="a884ecf8-605c-4b50-b5ae-04dd41dfc1ad" providerId="ADAL" clId="{60B24437-F2B6-4DFA-AE18-E53820EE787B}" dt="2026-09-16T15:38:03.904" v="1455" actId="478"/>
          <ac:spMkLst>
            <pc:docMk/>
            <pc:sldMk cId="663189440" sldId="273"/>
            <ac:spMk id="5" creationId="{70C70676-2CBC-A9E4-869F-EF7E40857CFE}"/>
          </ac:spMkLst>
        </pc:spChg>
        <pc:spChg chg="mod">
          <ac:chgData name="Rob Bounds (Place)" userId="a884ecf8-605c-4b50-b5ae-04dd41dfc1ad" providerId="ADAL" clId="{60B24437-F2B6-4DFA-AE18-E53820EE787B}" dt="2026-09-16T15:42:41.711" v="1546" actId="20577"/>
          <ac:spMkLst>
            <pc:docMk/>
            <pc:sldMk cId="663189440" sldId="273"/>
            <ac:spMk id="6" creationId="{FDF13E28-B03D-8B7B-6C98-AFC221030838}"/>
          </ac:spMkLst>
        </pc:spChg>
        <pc:spChg chg="mod">
          <ac:chgData name="Rob Bounds (Place)" userId="a884ecf8-605c-4b50-b5ae-04dd41dfc1ad" providerId="ADAL" clId="{60B24437-F2B6-4DFA-AE18-E53820EE787B}" dt="2026-09-16T15:41:07.700" v="1509" actId="14100"/>
          <ac:spMkLst>
            <pc:docMk/>
            <pc:sldMk cId="663189440" sldId="273"/>
            <ac:spMk id="7" creationId="{134C3995-6814-43CA-A267-79BB7BAE7E3C}"/>
          </ac:spMkLst>
        </pc:spChg>
        <pc:spChg chg="mod">
          <ac:chgData name="Rob Bounds (Place)" userId="a884ecf8-605c-4b50-b5ae-04dd41dfc1ad" providerId="ADAL" clId="{60B24437-F2B6-4DFA-AE18-E53820EE787B}" dt="2026-09-16T15:41:03.905" v="1508" actId="14100"/>
          <ac:spMkLst>
            <pc:docMk/>
            <pc:sldMk cId="663189440" sldId="273"/>
            <ac:spMk id="9" creationId="{F6152AD3-A393-812D-F657-C3883C107898}"/>
          </ac:spMkLst>
        </pc:spChg>
        <pc:picChg chg="mod modCrop">
          <ac:chgData name="Rob Bounds (Place)" userId="a884ecf8-605c-4b50-b5ae-04dd41dfc1ad" providerId="ADAL" clId="{60B24437-F2B6-4DFA-AE18-E53820EE787B}" dt="2026-09-16T15:40:55.125" v="1506" actId="1076"/>
          <ac:picMkLst>
            <pc:docMk/>
            <pc:sldMk cId="663189440" sldId="273"/>
            <ac:picMk id="11" creationId="{B1E55FCC-0EED-AFC9-3118-7E6E7A6791D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B923B-D4FE-4743-90D3-C6861225C4D4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758B34-86EF-4B51-9D25-C6B49AF9E3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971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60724-12FB-8E76-FB5B-9B4FD6BCE2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3D2D86-A6F7-BAB2-A117-6052CB56C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223C2-02C6-3F5D-20A8-0D30AD362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4BE53-6335-C39A-FACE-A0FE2E3C3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E53DE-0551-2D11-D47A-742A85E75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6009C-078C-4DA2-860B-49DF3C20E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388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5163C-79EE-9C7C-C535-0745A1B53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D4373-B4C9-8E0F-D609-DDE4D7F5D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B299B-21F8-9C48-7AD8-D35B957CE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E9A7A-F35D-1BA6-B764-E8489CD71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5872E-BB59-A515-7E0A-A5F807B84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6009C-078C-4DA2-860B-49DF3C20E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7627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546FA-6622-178C-9ED8-359F5DE0D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A20ED-BADC-9DAE-5AE1-15050E684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6122C-C8EB-7FAD-4775-3FE6EE5CC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00644-1692-ACF8-728F-FB6A1DB5E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668B5-2581-CDB0-3110-385CADC22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6009C-078C-4DA2-860B-49DF3C20E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851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62ED8-AF51-B708-270F-F1403F493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18244-93C9-A038-9B96-978CEFB681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0B6F30-DFBC-7437-903A-9F0D8CBDF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F07A10-D1A7-25EE-613E-208598F72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7B5189-8992-B8DF-EEF3-F080159FF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0207EC-2CA6-44C4-E310-2C43721AB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6009C-078C-4DA2-860B-49DF3C20E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77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C0346-285A-264E-772C-E1DB30564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2873EB-A311-D1CA-D1AA-0610F472C7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978777-BB32-4D6A-03F9-71921DB3B1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022ABD-01EC-8625-DD40-004B9B20CD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990F6-A92B-58D7-E1FC-156CC6418E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3B9815-C043-EA21-C754-E0D01C2D6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BB6D25-10EA-071A-D51C-18600DFD6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CA4A8F-37E9-2569-70E4-A38D0EF26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6009C-078C-4DA2-860B-49DF3C20E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235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688E4-D969-0D06-35C7-97DEECFC2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585E8B-CF4B-AA92-5D78-960AB5D64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BED6DE-4212-4238-996C-D78C270BF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246B5C-3161-3F31-52CE-AFB004DC4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6009C-078C-4DA2-860B-49DF3C20E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48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07148A-41F9-BD6B-A6FF-87984332D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F49DF7-1907-9EEC-A269-F8B969E73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396DD-ED19-73E5-6B4E-3B6DD1030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6009C-078C-4DA2-860B-49DF3C20E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663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CDBBC-F17E-7604-A808-8640C2A18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514BD-827D-1974-D6F4-C3F2B0588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89291-493D-8703-6C87-E618D31C4E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2CA471-1460-40F2-A7AC-3459CBD67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3A13A0-0D35-08BF-0599-70D798317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41E6DC-8371-CFF8-EC1E-164761A6C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6009C-078C-4DA2-860B-49DF3C20E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119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D5E1B-DD49-7A5A-B89A-6639E6F7E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C4EF95-09DE-AAEC-BC5C-A3AB899598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684BA-9CC0-856D-CD63-9D010B0A12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32381E-3E8C-B8B8-846C-B0D644C53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9B1CCC-D770-E0F2-473F-635D9DFEB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5B51F3-57DC-09EC-9B57-4F7B231A9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6009C-078C-4DA2-860B-49DF3C20E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977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4C7E6-7D05-7DAD-D250-6D3AB0724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950CB5-7F80-94FE-93FC-7DBCDE3C5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46274-C27B-9758-9607-C50611461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F47D6-BCD6-1A3B-395E-6BF2E5D42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A8F67-7228-4857-16A0-650D09C85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6009C-078C-4DA2-860B-49DF3C20E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920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DF0BE9-0E01-3218-5DEA-86613CDC9E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75BB54-F8CD-7C03-3680-0CD35EF42F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08C4C-0878-0025-7638-5171A989F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6CE43-F5C0-859D-E931-272C9946D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558F5-3920-8447-56FE-862A15489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6009C-078C-4DA2-860B-49DF3C20EA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741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597697-9D30-CF06-7FA0-C862D70E0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29B227-F72B-777B-3592-F5FEC1462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FE990-F2B9-4498-AFAB-3F72962C8D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/>
              <a:t>September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F8D86-58B9-631E-8B73-E3BB244E2D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/>
              <a:t>Public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12963-3D22-8C49-5404-E397D79CD1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46009C-078C-4DA2-860B-49DF3C20EA3C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CA83A4-CFEA-9848-955E-280821CEED9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03888" y="6642100"/>
            <a:ext cx="8096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CONTROLLED</a:t>
            </a:r>
          </a:p>
        </p:txBody>
      </p:sp>
    </p:spTree>
    <p:extLst>
      <p:ext uri="{BB962C8B-B14F-4D97-AF65-F5344CB8AC3E}">
        <p14:creationId xmlns:p14="http://schemas.microsoft.com/office/powerpoint/2010/main" val="3433895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s.uk/healthier-families/recipes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EFF0920-C02A-6BF1-864F-55D1555D917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16232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The Art of Travel Smart</a:t>
            </a:r>
          </a:p>
        </p:txBody>
      </p:sp>
      <p:pic>
        <p:nvPicPr>
          <p:cNvPr id="11" name="Picture 10" descr="owl painting a picture of the Travel Smart logo">
            <a:extLst>
              <a:ext uri="{FF2B5EF4-FFF2-40B4-BE49-F238E27FC236}">
                <a16:creationId xmlns:a16="http://schemas.microsoft.com/office/drawing/2014/main" id="{3831A3D9-B12E-F7A3-24BC-4AC7C356B59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8239" y="0"/>
            <a:ext cx="5495521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304ED8-4873-54A5-AD57-15F1845056A5}"/>
              </a:ext>
            </a:extLst>
          </p:cNvPr>
          <p:cNvSpPr txBox="1"/>
          <p:nvPr/>
        </p:nvSpPr>
        <p:spPr>
          <a:xfrm>
            <a:off x="3643918" y="3669030"/>
            <a:ext cx="306173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The Art of</a:t>
            </a:r>
          </a:p>
          <a:p>
            <a:pPr algn="ctr"/>
            <a:r>
              <a:rPr lang="en-GB" sz="36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Travel Smart</a:t>
            </a:r>
          </a:p>
          <a:p>
            <a:pPr algn="ctr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lang="en-GB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– 23</a:t>
            </a:r>
            <a:r>
              <a:rPr lang="en-GB" sz="2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October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10186A-CBB5-5CFE-4C55-5B73866E4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3348239" cy="6858000"/>
          </a:xfrm>
          <a:prstGeom prst="rect">
            <a:avLst/>
          </a:prstGeom>
          <a:solidFill>
            <a:srgbClr val="F583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DD4D22-88FF-050E-5229-09E574FEC325}"/>
              </a:ext>
            </a:extLst>
          </p:cNvPr>
          <p:cNvSpPr txBox="1"/>
          <p:nvPr/>
        </p:nvSpPr>
        <p:spPr>
          <a:xfrm>
            <a:off x="438929" y="1252924"/>
            <a:ext cx="27660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Get </a:t>
            </a:r>
            <a:r>
              <a:rPr lang="en-GB" sz="2400" b="1" dirty="0"/>
              <a:t>active and arty </a:t>
            </a:r>
            <a:r>
              <a:rPr lang="en-GB" sz="2400" dirty="0"/>
              <a:t>on your school journey to explore how you can </a:t>
            </a:r>
            <a:r>
              <a:rPr lang="en-GB" sz="2400" b="1" dirty="0"/>
              <a:t>boost your wellbeing</a:t>
            </a:r>
          </a:p>
          <a:p>
            <a:pPr algn="ctr"/>
            <a:r>
              <a:rPr lang="en-GB" sz="2400" dirty="0"/>
              <a:t>through the power of walking, wheeling, cycling, scooter gliding, bus or carshare riding</a:t>
            </a:r>
          </a:p>
          <a:p>
            <a:pPr algn="ctr"/>
            <a:r>
              <a:rPr lang="en-GB" sz="2400" dirty="0"/>
              <a:t>or Park &amp; Striding!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4B090A-451C-5F8A-5F32-A812910E2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43760" y="0"/>
            <a:ext cx="3348239" cy="6858000"/>
          </a:xfrm>
          <a:prstGeom prst="rect">
            <a:avLst/>
          </a:prstGeom>
          <a:solidFill>
            <a:srgbClr val="D62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A8529F-ADC7-0B42-1DE3-CB88F1200E9D}"/>
              </a:ext>
            </a:extLst>
          </p:cNvPr>
          <p:cNvSpPr txBox="1"/>
          <p:nvPr/>
        </p:nvSpPr>
        <p:spPr>
          <a:xfrm>
            <a:off x="8987010" y="2176254"/>
            <a:ext cx="29466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Follow the SMILERS owls to discover and be inspired by different artists to create Travel Smart art of your own.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A0843-7F52-0ABA-20B1-C93672C47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A32E4C-A8DF-DCB0-2D6B-7C12F6207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214456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C1B0B-EB54-9601-F06D-50013ECE45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Smilers Ways to Wellbeing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3090C2-DAAE-7EBC-2793-C633223E7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481694"/>
            <a:ext cx="12192000" cy="3600612"/>
          </a:xfrm>
          <a:prstGeom prst="rect">
            <a:avLst/>
          </a:prstGeom>
          <a:solidFill>
            <a:srgbClr val="1E0C0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SMILERS owls">
            <a:extLst>
              <a:ext uri="{FF2B5EF4-FFF2-40B4-BE49-F238E27FC236}">
                <a16:creationId xmlns:a16="http://schemas.microsoft.com/office/drawing/2014/main" id="{1C500602-D356-03A0-3197-8F3440C72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6006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A05D6A-D3AC-2F1F-DC68-F59CC8C917B9}"/>
              </a:ext>
            </a:extLst>
          </p:cNvPr>
          <p:cNvSpPr txBox="1"/>
          <p:nvPr/>
        </p:nvSpPr>
        <p:spPr>
          <a:xfrm>
            <a:off x="-24993" y="3481694"/>
            <a:ext cx="7410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The SMILERS Ways to Wellbeing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4FF6B1-B7BE-532E-A70B-D683DA51CB71}"/>
              </a:ext>
            </a:extLst>
          </p:cNvPr>
          <p:cNvSpPr txBox="1"/>
          <p:nvPr/>
        </p:nvSpPr>
        <p:spPr>
          <a:xfrm>
            <a:off x="49438" y="3996884"/>
            <a:ext cx="12291236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i="0" u="none" strike="noStrike" cap="all" dirty="0">
                <a:solidFill>
                  <a:srgbClr val="FFC0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Stay Connected</a:t>
            </a:r>
            <a:r>
              <a:rPr lang="en-GB" sz="2000" b="1" i="0" u="none" strike="noStrike" cap="small" dirty="0">
                <a:solidFill>
                  <a:srgbClr val="FFC0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. </a:t>
            </a:r>
            <a:r>
              <a:rPr lang="en-GB" sz="19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Having healthy relationships with people, pets and nature to help you to feel happy.</a:t>
            </a:r>
          </a:p>
          <a:p>
            <a:r>
              <a:rPr lang="en-GB" sz="5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2000" b="1" i="0" u="none" strike="noStrike" cap="all" dirty="0">
                <a:solidFill>
                  <a:srgbClr val="FFC0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Move</a:t>
            </a:r>
            <a:r>
              <a:rPr lang="en-GB" sz="2000" b="1" i="0" u="none" strike="noStrike" cap="all" baseline="0" dirty="0">
                <a:solidFill>
                  <a:srgbClr val="FFC0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. </a:t>
            </a:r>
            <a:r>
              <a:rPr lang="en-GB" sz="19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Being active releases chemicals in your brain which boosts your mood and makes you feel good.</a:t>
            </a:r>
          </a:p>
          <a:p>
            <a:r>
              <a:rPr lang="en-GB" sz="5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2000" b="1" i="0" u="none" strike="noStrike" cap="all" dirty="0">
                <a:solidFill>
                  <a:srgbClr val="FFC0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Interest. </a:t>
            </a:r>
            <a:r>
              <a:rPr lang="en-GB" sz="20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Having special interests and learning something new to help keep your brain busy. </a:t>
            </a:r>
          </a:p>
          <a:p>
            <a:r>
              <a:rPr lang="en-GB" sz="5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2000" b="1" i="0" u="none" strike="noStrike" cap="all" dirty="0">
                <a:solidFill>
                  <a:srgbClr val="FFC0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Look. </a:t>
            </a:r>
            <a:r>
              <a:rPr lang="en-GB" sz="20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Using your senses to notice what is around you to keep you in the moment. </a:t>
            </a:r>
          </a:p>
          <a:p>
            <a:r>
              <a:rPr lang="en-GB" sz="5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 </a:t>
            </a:r>
            <a:endParaRPr lang="en-GB" sz="500" b="0" i="0" u="none" strike="noStrike" baseline="0" dirty="0">
              <a:solidFill>
                <a:schemeClr val="bg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r>
              <a:rPr lang="en-GB" sz="2000" b="1" i="0" u="none" strike="noStrike" cap="all" dirty="0">
                <a:solidFill>
                  <a:srgbClr val="FFC0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Eat well. </a:t>
            </a:r>
            <a:r>
              <a:rPr lang="en-GB" sz="20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Eating a balanced diet to make you feel good and help you stay healthy and strong. </a:t>
            </a:r>
          </a:p>
          <a:p>
            <a:r>
              <a:rPr lang="en-GB" sz="5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endParaRPr lang="en-GB" sz="500" b="0" i="0" u="none" strike="noStrike" baseline="0" dirty="0">
              <a:solidFill>
                <a:schemeClr val="bg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r>
              <a:rPr lang="en-GB" sz="2000" b="1" i="0" u="none" strike="noStrike" cap="all" dirty="0">
                <a:solidFill>
                  <a:srgbClr val="FFC0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Rest. </a:t>
            </a:r>
            <a:r>
              <a:rPr lang="en-GB" sz="20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Getting a good night’s sleep to improve your memory, mood and mental health. </a:t>
            </a:r>
          </a:p>
          <a:p>
            <a:r>
              <a:rPr lang="en-GB" sz="5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endParaRPr lang="en-GB" sz="500" b="0" i="0" u="none" strike="noStrike" baseline="0" dirty="0">
              <a:solidFill>
                <a:schemeClr val="bg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r>
              <a:rPr lang="en-GB" sz="2000" b="1" i="0" u="none" strike="noStrike" cap="all" dirty="0">
                <a:solidFill>
                  <a:srgbClr val="FFC000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Support. </a:t>
            </a:r>
            <a:r>
              <a:rPr lang="en-GB" sz="20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Supporting others to make us feel positive and to make them happy too! </a:t>
            </a:r>
            <a:endParaRPr lang="en-GB" sz="2000" dirty="0">
              <a:solidFill>
                <a:schemeClr val="bg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43C031-FA55-DB7A-3A81-228E2A9EB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EDB1DD-30D2-1927-E8A4-83B48502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420089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BFEC1-C04E-B97F-A1AF-FB26E71469B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3770" y="365125"/>
            <a:ext cx="10515600" cy="1325563"/>
          </a:xfrm>
        </p:spPr>
        <p:txBody>
          <a:bodyPr/>
          <a:lstStyle/>
          <a:p>
            <a:r>
              <a:rPr lang="en-GB" dirty="0"/>
              <a:t>Ways to make</a:t>
            </a:r>
            <a:r>
              <a:rPr lang="en-GB" baseline="0" dirty="0"/>
              <a:t> a journey</a:t>
            </a:r>
            <a:endParaRPr lang="en-GB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60D706A-9D6D-60AD-110D-9B89B88F8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905" y="-5715"/>
            <a:ext cx="12192000" cy="6858000"/>
          </a:xfrm>
          <a:prstGeom prst="rect">
            <a:avLst/>
          </a:prstGeom>
          <a:solidFill>
            <a:srgbClr val="F8F2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E9BDFD-60AD-D3B4-661D-E7FB9B996A25}"/>
              </a:ext>
            </a:extLst>
          </p:cNvPr>
          <p:cNvSpPr txBox="1"/>
          <p:nvPr/>
        </p:nvSpPr>
        <p:spPr>
          <a:xfrm>
            <a:off x="0" y="356916"/>
            <a:ext cx="119190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			</a:t>
            </a:r>
            <a:r>
              <a:rPr lang="en-GB" sz="2800" dirty="0"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      Ways to Travel Smart </a:t>
            </a:r>
          </a:p>
          <a:p>
            <a:pPr algn="ctr"/>
            <a:r>
              <a:rPr lang="en-GB" sz="2800" dirty="0">
                <a:solidFill>
                  <a:sysClr val="windowText" lastClr="000000"/>
                </a:solidFill>
                <a:latin typeface="Arial Rounded MT Bold" panose="020F0704030504030204" pitchFamily="34" charset="0"/>
              </a:rPr>
              <a:t> for a happier, healthier, safer, cleaner and greener school journey!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9DAF6C-7605-F7DC-846C-FFEA17A28E56}"/>
              </a:ext>
            </a:extLst>
          </p:cNvPr>
          <p:cNvSpPr txBox="1"/>
          <p:nvPr/>
        </p:nvSpPr>
        <p:spPr>
          <a:xfrm>
            <a:off x="3074464" y="1732129"/>
            <a:ext cx="394335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dirty="0">
                <a:latin typeface="Arial"/>
                <a:cs typeface="Arial"/>
              </a:rPr>
              <a:t>Walk or Wheel</a:t>
            </a:r>
          </a:p>
        </p:txBody>
      </p:sp>
      <p:pic>
        <p:nvPicPr>
          <p:cNvPr id="75" name="Picture 74" descr="Travel Smart (@Be_Travel_Smart) / X">
            <a:extLst>
              <a:ext uri="{FF2B5EF4-FFF2-40B4-BE49-F238E27FC236}">
                <a16:creationId xmlns:a16="http://schemas.microsoft.com/office/drawing/2014/main" id="{6EE66B2F-CF02-29E4-0928-D3653194BD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18439" y="2141206"/>
            <a:ext cx="3580580" cy="39467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98C7C85-E5A0-C329-1B2A-9B721C01F906}"/>
              </a:ext>
            </a:extLst>
          </p:cNvPr>
          <p:cNvSpPr txBox="1"/>
          <p:nvPr/>
        </p:nvSpPr>
        <p:spPr>
          <a:xfrm>
            <a:off x="1400335" y="3178615"/>
            <a:ext cx="262826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dirty="0">
                <a:latin typeface="Arial"/>
                <a:cs typeface="Arial"/>
              </a:rPr>
              <a:t>Carshare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43588B-420B-BA2E-280E-F661A6800280}"/>
              </a:ext>
            </a:extLst>
          </p:cNvPr>
          <p:cNvSpPr txBox="1"/>
          <p:nvPr/>
        </p:nvSpPr>
        <p:spPr>
          <a:xfrm>
            <a:off x="5899043" y="3193532"/>
            <a:ext cx="394335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dirty="0">
                <a:latin typeface="Arial"/>
                <a:cs typeface="Arial"/>
              </a:rPr>
              <a:t>Bus or Train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C32BFA-09F2-6D0C-A696-94F3EF34CB4B}"/>
              </a:ext>
            </a:extLst>
          </p:cNvPr>
          <p:cNvSpPr txBox="1"/>
          <p:nvPr/>
        </p:nvSpPr>
        <p:spPr>
          <a:xfrm>
            <a:off x="1045255" y="4553785"/>
            <a:ext cx="262826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dirty="0">
                <a:latin typeface="Arial"/>
                <a:cs typeface="Arial"/>
              </a:rPr>
              <a:t>Cycle or Scoot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0EA3F5-76FA-0AD4-20FE-3C034E4F68C8}"/>
              </a:ext>
            </a:extLst>
          </p:cNvPr>
          <p:cNvSpPr txBox="1"/>
          <p:nvPr/>
        </p:nvSpPr>
        <p:spPr>
          <a:xfrm>
            <a:off x="5718080" y="4455355"/>
            <a:ext cx="3943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Park and </a:t>
            </a:r>
          </a:p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Stride or Glide</a:t>
            </a:r>
          </a:p>
        </p:txBody>
      </p:sp>
      <p:pic>
        <p:nvPicPr>
          <p:cNvPr id="74" name="Picture 73" descr="owl with a paint brush and paint palette">
            <a:extLst>
              <a:ext uri="{FF2B5EF4-FFF2-40B4-BE49-F238E27FC236}">
                <a16:creationId xmlns:a16="http://schemas.microsoft.com/office/drawing/2014/main" id="{8329A273-992B-6C9B-E761-4BFDB34F39F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7123" y="3782779"/>
            <a:ext cx="3318438" cy="3025243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BBB61CD1-60AD-B3CF-05D0-BF40CF0E0E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35955" y="1716543"/>
            <a:ext cx="2695537" cy="1856600"/>
          </a:xfrm>
          <a:prstGeom prst="wedgeRoundRectCallout">
            <a:avLst>
              <a:gd name="adj1" fmla="val 11549"/>
              <a:gd name="adj2" fmla="val 8958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C7D1BF-CAEC-4CAF-4285-BF0555FEA1CE}"/>
              </a:ext>
            </a:extLst>
          </p:cNvPr>
          <p:cNvSpPr txBox="1"/>
          <p:nvPr/>
        </p:nvSpPr>
        <p:spPr>
          <a:xfrm>
            <a:off x="9235955" y="1824662"/>
            <a:ext cx="26431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Arial "/>
              </a:rPr>
              <a:t>Choose your move and follow the SMILERS on an arty Travel Smart journey!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0B5CE4F-9829-14CB-12DC-AAECA8CA7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EE1CBE4-2734-5AC6-80D9-034E689B7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90817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7" grpId="0"/>
      <p:bldP spid="10" grpId="0"/>
      <p:bldP spid="8" grpId="0"/>
      <p:bldP spid="3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1A252-202E-2468-A358-1D8A78375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31694"/>
            <a:ext cx="9144000" cy="2387600"/>
          </a:xfrm>
        </p:spPr>
        <p:txBody>
          <a:bodyPr/>
          <a:lstStyle/>
          <a:p>
            <a:r>
              <a:rPr lang="en-GB" dirty="0"/>
              <a:t>Monday</a:t>
            </a:r>
          </a:p>
        </p:txBody>
      </p:sp>
      <p:pic>
        <p:nvPicPr>
          <p:cNvPr id="7" name="Picture 6" descr="Stay Connected Monday ">
            <a:extLst>
              <a:ext uri="{FF2B5EF4-FFF2-40B4-BE49-F238E27FC236}">
                <a16:creationId xmlns:a16="http://schemas.microsoft.com/office/drawing/2014/main" id="{9ED70BC2-4BE5-73E9-DC74-5F47F1DE87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619" y="0"/>
            <a:ext cx="957676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36BC2AA-B89F-57A0-92F7-E9BAE41091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307619" cy="6858000"/>
          </a:xfrm>
          <a:prstGeom prst="rect">
            <a:avLst/>
          </a:prstGeom>
          <a:solidFill>
            <a:srgbClr val="77D0EE"/>
          </a:solidFill>
          <a:ln>
            <a:solidFill>
              <a:srgbClr val="77D0E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922B89-C3DE-1641-F373-C3AF216B8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84381" y="0"/>
            <a:ext cx="1307619" cy="6858000"/>
          </a:xfrm>
          <a:prstGeom prst="rect">
            <a:avLst/>
          </a:prstGeom>
          <a:solidFill>
            <a:srgbClr val="77D0EE"/>
          </a:solidFill>
          <a:ln>
            <a:solidFill>
              <a:srgbClr val="77D0E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A76CE-0D3F-21F5-FF62-CAA5800E18C1}"/>
              </a:ext>
            </a:extLst>
          </p:cNvPr>
          <p:cNvSpPr txBox="1"/>
          <p:nvPr/>
        </p:nvSpPr>
        <p:spPr>
          <a:xfrm>
            <a:off x="216381" y="947231"/>
            <a:ext cx="823528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5125" indent="-365125" algn="ctr"/>
            <a:r>
              <a:rPr lang="en-GB" sz="23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Having healthy relationships with </a:t>
            </a:r>
            <a:r>
              <a:rPr lang="en-GB" sz="23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en-GB" sz="23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3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pets </a:t>
            </a:r>
          </a:p>
          <a:p>
            <a:pPr marL="365125" indent="-365125" algn="ctr"/>
            <a:r>
              <a:rPr lang="en-GB" sz="23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3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nature </a:t>
            </a:r>
            <a:r>
              <a:rPr lang="en-GB" sz="23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helps you feel happy.</a:t>
            </a:r>
          </a:p>
          <a:p>
            <a:pPr algn="ctr"/>
            <a:r>
              <a:rPr lang="en-GB" sz="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528763"/>
            <a:r>
              <a:rPr lang="en-GB" sz="23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artist </a:t>
            </a:r>
            <a:r>
              <a:rPr lang="en-GB" sz="2300" b="1" i="0" u="none" strike="noStrike" baseline="0" dirty="0">
                <a:solidFill>
                  <a:srgbClr val="EB2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Lowry </a:t>
            </a:r>
            <a:r>
              <a:rPr lang="en-GB" sz="23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famous </a:t>
            </a:r>
          </a:p>
          <a:p>
            <a:pPr marL="1528763"/>
            <a:r>
              <a:rPr lang="en-GB" sz="23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drawing stick like people</a:t>
            </a:r>
            <a:r>
              <a:rPr lang="en-GB" sz="23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C536B1-C437-5471-2F7D-0E30488A92B0}"/>
              </a:ext>
            </a:extLst>
          </p:cNvPr>
          <p:cNvSpPr txBox="1"/>
          <p:nvPr/>
        </p:nvSpPr>
        <p:spPr>
          <a:xfrm>
            <a:off x="1822760" y="4110127"/>
            <a:ext cx="386102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do you make your school journey with?</a:t>
            </a:r>
          </a:p>
          <a:p>
            <a:pPr algn="ctr"/>
            <a:endParaRPr lang="en-GB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do you see</a:t>
            </a:r>
          </a:p>
          <a:p>
            <a:pPr algn="ctr"/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way?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13AEC7-1621-9E3B-BE8E-4A1650B1DA7A}"/>
              </a:ext>
            </a:extLst>
          </p:cNvPr>
          <p:cNvSpPr txBox="1"/>
          <p:nvPr/>
        </p:nvSpPr>
        <p:spPr>
          <a:xfrm>
            <a:off x="6843482" y="3255962"/>
            <a:ext cx="27660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Draw your school journey in the style of Lowry’s picture 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‘The Schoolyard’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/>
          </a:p>
        </p:txBody>
      </p:sp>
      <p:pic>
        <p:nvPicPr>
          <p:cNvPr id="13" name="Picture 12" descr="Lowry style picture of outside a school">
            <a:extLst>
              <a:ext uri="{FF2B5EF4-FFF2-40B4-BE49-F238E27FC236}">
                <a16:creationId xmlns:a16="http://schemas.microsoft.com/office/drawing/2014/main" id="{870C4CA9-1E78-80C2-4619-38E4657E0F5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1120452" flipH="1" flipV="1">
            <a:off x="6359798" y="2484004"/>
            <a:ext cx="3539269" cy="36217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F984C-91B2-EE44-F204-091D8F45A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92E477-BCAB-933B-952F-10E8D122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245694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9" grpId="0" uiExpand="1" build="p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784A0-53DA-4164-2FBC-394FFE0C4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A22B122-26B1-C45F-61C5-A8C440875558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/>
              <a:t>Tuesday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7D4FFA-749C-F357-8F2B-73473C050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692543" cy="6858000"/>
          </a:xfrm>
          <a:prstGeom prst="rect">
            <a:avLst/>
          </a:prstGeom>
          <a:solidFill>
            <a:srgbClr val="F8E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54B51D-40EE-AF53-C633-E2A2350B7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86147" y="0"/>
            <a:ext cx="1692543" cy="6858000"/>
          </a:xfrm>
          <a:prstGeom prst="rect">
            <a:avLst/>
          </a:prstGeom>
          <a:solidFill>
            <a:srgbClr val="F8E1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Move More Tuesday">
            <a:extLst>
              <a:ext uri="{FF2B5EF4-FFF2-40B4-BE49-F238E27FC236}">
                <a16:creationId xmlns:a16="http://schemas.microsoft.com/office/drawing/2014/main" id="{413639C0-2003-076D-07C9-BA1D0DA8BD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4717" y="0"/>
            <a:ext cx="9222565" cy="6858000"/>
          </a:xfrm>
          <a:prstGeom prst="rect">
            <a:avLst/>
          </a:prstGeom>
        </p:spPr>
      </p:pic>
      <p:pic>
        <p:nvPicPr>
          <p:cNvPr id="7" name="Picture 6" descr="STRIDE calligram">
            <a:extLst>
              <a:ext uri="{FF2B5EF4-FFF2-40B4-BE49-F238E27FC236}">
                <a16:creationId xmlns:a16="http://schemas.microsoft.com/office/drawing/2014/main" id="{79040EEC-38BA-AFEC-C026-5D7777E892B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226742">
            <a:off x="2756854" y="1748790"/>
            <a:ext cx="3339145" cy="2407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303D0C-79D9-36F7-5E8D-858C64EC7552}"/>
              </a:ext>
            </a:extLst>
          </p:cNvPr>
          <p:cNvSpPr txBox="1"/>
          <p:nvPr/>
        </p:nvSpPr>
        <p:spPr>
          <a:xfrm>
            <a:off x="7366905" y="1574957"/>
            <a:ext cx="437769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Being active releases chemicals</a:t>
            </a:r>
          </a:p>
          <a:p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in your brain which </a:t>
            </a:r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boosts your</a:t>
            </a:r>
          </a:p>
          <a:p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mood 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and makes you feel good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D61CFF-6C0E-5B6E-6885-0FA0C1B13938}"/>
              </a:ext>
            </a:extLst>
          </p:cNvPr>
          <p:cNvSpPr txBox="1"/>
          <p:nvPr/>
        </p:nvSpPr>
        <p:spPr>
          <a:xfrm>
            <a:off x="2413866" y="5522427"/>
            <a:ext cx="4261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a calligram 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how you like to move on your school journey.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C24BAC-A6A4-F817-D54F-1BB5166745F4}"/>
              </a:ext>
            </a:extLst>
          </p:cNvPr>
          <p:cNvSpPr txBox="1"/>
          <p:nvPr/>
        </p:nvSpPr>
        <p:spPr>
          <a:xfrm>
            <a:off x="10104121" y="4427618"/>
            <a:ext cx="24574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Calligrams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are words arranged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 a shape or pattern that matches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what they are describing.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06F76E-4B36-288E-62B4-E2A67326F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D8BEE6-48E2-7628-7E61-709B13A87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127499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670B9D-BFA1-C6A5-986F-7798798260B8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/>
              <a:t>Wednesday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803127-D8FA-6AB5-28FA-6B60C723F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307619" cy="6858000"/>
          </a:xfrm>
          <a:prstGeom prst="rect">
            <a:avLst/>
          </a:prstGeom>
          <a:solidFill>
            <a:srgbClr val="F786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interesting views on Wonder Wednesday">
            <a:extLst>
              <a:ext uri="{FF2B5EF4-FFF2-40B4-BE49-F238E27FC236}">
                <a16:creationId xmlns:a16="http://schemas.microsoft.com/office/drawing/2014/main" id="{E6EFD669-2A91-118E-5700-0E1FEA35A09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476" y="-1"/>
            <a:ext cx="10267671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7FD6EF1-3843-1F73-822F-F1B5D6F43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86147" y="0"/>
            <a:ext cx="1692543" cy="6858000"/>
          </a:xfrm>
          <a:prstGeom prst="rect">
            <a:avLst/>
          </a:prstGeom>
          <a:solidFill>
            <a:srgbClr val="F786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C971E7-0759-98F0-CA5F-91CC95D6910B}"/>
              </a:ext>
            </a:extLst>
          </p:cNvPr>
          <p:cNvSpPr txBox="1"/>
          <p:nvPr/>
        </p:nvSpPr>
        <p:spPr>
          <a:xfrm>
            <a:off x="1138559" y="3120181"/>
            <a:ext cx="394079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Having </a:t>
            </a:r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special interests 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and learning something new helps keep your brain busy.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BE6CAA-57C6-486D-8A11-6C15EF920377}"/>
              </a:ext>
            </a:extLst>
          </p:cNvPr>
          <p:cNvSpPr txBox="1"/>
          <p:nvPr/>
        </p:nvSpPr>
        <p:spPr>
          <a:xfrm>
            <a:off x="838200" y="5393634"/>
            <a:ext cx="49519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‘Treasured Times’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by artist </a:t>
            </a:r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Lucy Pittaway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inspired by her memories of teaching her twins how to ride bikes and exploring the outdoors.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D59BC2-D3AF-B21C-F93C-FDAB0DFB4B5D}"/>
              </a:ext>
            </a:extLst>
          </p:cNvPr>
          <p:cNvSpPr txBox="1"/>
          <p:nvPr/>
        </p:nvSpPr>
        <p:spPr>
          <a:xfrm>
            <a:off x="6203663" y="2580327"/>
            <a:ext cx="29419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Explore the landscape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buildings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on your school journey and make, or take, a picture of the interesting things you see.</a:t>
            </a:r>
          </a:p>
        </p:txBody>
      </p:sp>
      <p:pic>
        <p:nvPicPr>
          <p:cNvPr id="3" name="Picture 2" descr="crayon drawing">
            <a:extLst>
              <a:ext uri="{FF2B5EF4-FFF2-40B4-BE49-F238E27FC236}">
                <a16:creationId xmlns:a16="http://schemas.microsoft.com/office/drawing/2014/main" id="{893F2881-6A0A-0099-CA72-C83A899390E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63837">
            <a:off x="6170969" y="1466883"/>
            <a:ext cx="3241081" cy="3924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7DA076-C557-E7F8-1F4E-A853CFFC8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07B8EA-A689-F8A9-2C92-DE83EB1B5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153977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55C97-51CF-259D-51A1-969AC8784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4E4AF70-303E-A7FE-2502-DFB6119540B3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/>
              <a:t>Thursday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90095F-A41F-D7A9-7633-0CEB8D9E6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773434" cy="6858000"/>
          </a:xfrm>
          <a:prstGeom prst="rect">
            <a:avLst/>
          </a:prstGeom>
          <a:solidFill>
            <a:srgbClr val="F289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Look and Listen Thursday">
            <a:extLst>
              <a:ext uri="{FF2B5EF4-FFF2-40B4-BE49-F238E27FC236}">
                <a16:creationId xmlns:a16="http://schemas.microsoft.com/office/drawing/2014/main" id="{1DE29FFB-2C07-D899-05D5-92188F87183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747" y="0"/>
            <a:ext cx="10634505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1E48684-810B-394D-2CC8-CAE3AAFD4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13252" y="0"/>
            <a:ext cx="965438" cy="6858000"/>
          </a:xfrm>
          <a:prstGeom prst="rect">
            <a:avLst/>
          </a:prstGeom>
          <a:solidFill>
            <a:srgbClr val="F289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416F92-DBB8-AB21-5F21-2CE843388A7D}"/>
              </a:ext>
            </a:extLst>
          </p:cNvPr>
          <p:cNvSpPr txBox="1"/>
          <p:nvPr/>
        </p:nvSpPr>
        <p:spPr>
          <a:xfrm>
            <a:off x="5836597" y="1296963"/>
            <a:ext cx="605937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Using your senses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, to notice what is  around you, helps to keep you in the moment.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35851B-0F7B-6854-97F8-93AC94ED3E44}"/>
              </a:ext>
            </a:extLst>
          </p:cNvPr>
          <p:cNvSpPr txBox="1"/>
          <p:nvPr/>
        </p:nvSpPr>
        <p:spPr>
          <a:xfrm>
            <a:off x="2120349" y="273685"/>
            <a:ext cx="30082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Margaret Calvert 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the designer who created the images on lots of </a:t>
            </a:r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 signs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ACA73E-53E6-6284-E348-414BAC619978}"/>
              </a:ext>
            </a:extLst>
          </p:cNvPr>
          <p:cNvSpPr txBox="1"/>
          <p:nvPr/>
        </p:nvSpPr>
        <p:spPr>
          <a:xfrm>
            <a:off x="1802296" y="3429000"/>
            <a:ext cx="280946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Design a road sign 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to give a message</a:t>
            </a:r>
          </a:p>
          <a:p>
            <a:pPr algn="ctr"/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about keeping healthy and safe outside your school.</a:t>
            </a:r>
          </a:p>
        </p:txBody>
      </p:sp>
      <p:pic>
        <p:nvPicPr>
          <p:cNvPr id="4" name="Picture 3" descr="road sign ">
            <a:extLst>
              <a:ext uri="{FF2B5EF4-FFF2-40B4-BE49-F238E27FC236}">
                <a16:creationId xmlns:a16="http://schemas.microsoft.com/office/drawing/2014/main" id="{C6E92833-1954-19AD-C6F3-4FB0C8FFD3E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445" y="2148839"/>
            <a:ext cx="4709161" cy="47091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F3C740-6C7A-130A-E273-4F9F6E25E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0324FCD-CCD8-402A-9B10-86C612072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289612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C2CDF-3D6B-76DA-9E3C-70BE5414A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A6D552-5190-7485-FDDB-AD1AC8C29EAA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/>
              <a:t>Friday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5F2CAF-DF04-65D1-83DF-572D7BF81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885950" cy="6160770"/>
          </a:xfrm>
          <a:prstGeom prst="rect">
            <a:avLst/>
          </a:prstGeom>
          <a:solidFill>
            <a:srgbClr val="CFDE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504328-A0AF-5802-5B58-CEC6C0F546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160770"/>
            <a:ext cx="1885950" cy="697230"/>
          </a:xfrm>
          <a:prstGeom prst="rect">
            <a:avLst/>
          </a:prstGeom>
          <a:solidFill>
            <a:srgbClr val="A7CE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Eat well on a fruit fuelled Friday">
            <a:extLst>
              <a:ext uri="{FF2B5EF4-FFF2-40B4-BE49-F238E27FC236}">
                <a16:creationId xmlns:a16="http://schemas.microsoft.com/office/drawing/2014/main" id="{6E9C26EE-0C0C-D8CE-8518-D7B4FBAEF0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5950" y="0"/>
            <a:ext cx="8057139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0A8CAF4-B886-2CE4-F97F-20FFCE61B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43089" y="0"/>
            <a:ext cx="2435602" cy="6160770"/>
          </a:xfrm>
          <a:prstGeom prst="rect">
            <a:avLst/>
          </a:prstGeom>
          <a:solidFill>
            <a:srgbClr val="CFDE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C4113B2-3A20-A6E0-67FF-B1D00D8CF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28788" y="6160770"/>
            <a:ext cx="2549903" cy="697230"/>
          </a:xfrm>
          <a:prstGeom prst="rect">
            <a:avLst/>
          </a:prstGeom>
          <a:solidFill>
            <a:srgbClr val="A7CE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467194-CFD4-D3B3-288B-B90A9A42C8B0}"/>
              </a:ext>
            </a:extLst>
          </p:cNvPr>
          <p:cNvSpPr txBox="1"/>
          <p:nvPr/>
        </p:nvSpPr>
        <p:spPr>
          <a:xfrm>
            <a:off x="599090" y="1815548"/>
            <a:ext cx="5009322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Fruit and vegetables are part of a healthy, balanced diet. It’s important that you try to eat enough of them to help you stay healthy and strong.</a:t>
            </a:r>
          </a:p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Check out the recipes at</a:t>
            </a:r>
          </a:p>
          <a:p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https://www.nhs.uk/healthier-families/recipes/</a:t>
            </a:r>
            <a:endParaRPr lang="en-GB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D235BA-27B1-2812-78A7-1FD2B878BA7A}"/>
              </a:ext>
            </a:extLst>
          </p:cNvPr>
          <p:cNvSpPr txBox="1"/>
          <p:nvPr/>
        </p:nvSpPr>
        <p:spPr>
          <a:xfrm>
            <a:off x="5570808" y="5462366"/>
            <a:ext cx="38965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Italian artist </a:t>
            </a:r>
          </a:p>
          <a:p>
            <a:pPr algn="ctr"/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Giuseppe Arcimboldo </a:t>
            </a:r>
          </a:p>
          <a:p>
            <a:pPr algn="ctr"/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famous for creating portraits using fruit and vegetables.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17D7AE-1246-E784-48CC-E435EA927EDC}"/>
              </a:ext>
            </a:extLst>
          </p:cNvPr>
          <p:cNvSpPr txBox="1"/>
          <p:nvPr/>
        </p:nvSpPr>
        <p:spPr>
          <a:xfrm>
            <a:off x="5989684" y="2251369"/>
            <a:ext cx="344747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Can you use </a:t>
            </a:r>
          </a:p>
          <a:p>
            <a:pPr algn="ctr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everyday objects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or even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fruit and vegetables 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 make up a mode of travel or even a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SMILERS owl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Picture 2" descr="photo of a bike made from vegetables">
            <a:extLst>
              <a:ext uri="{FF2B5EF4-FFF2-40B4-BE49-F238E27FC236}">
                <a16:creationId xmlns:a16="http://schemas.microsoft.com/office/drawing/2014/main" id="{B729782B-5C6F-92D5-0500-0321FB72C56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83059">
            <a:off x="6210211" y="1917906"/>
            <a:ext cx="3088377" cy="2262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D2A80C-D0BA-D720-D790-551E58B8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F3492B3-AE9C-875D-DB0B-E088A0DAE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29503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9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op look listen">
            <a:extLst>
              <a:ext uri="{FF2B5EF4-FFF2-40B4-BE49-F238E27FC236}">
                <a16:creationId xmlns:a16="http://schemas.microsoft.com/office/drawing/2014/main" id="{BAE16FC1-6830-0B33-A1C9-543BF598C5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7520785"/>
          </a:xfrm>
          <a:prstGeom prst="rect">
            <a:avLst/>
          </a:prstGeom>
        </p:spPr>
      </p:pic>
      <p:sp>
        <p:nvSpPr>
          <p:cNvPr id="37" name="Title 36">
            <a:extLst>
              <a:ext uri="{FF2B5EF4-FFF2-40B4-BE49-F238E27FC236}">
                <a16:creationId xmlns:a16="http://schemas.microsoft.com/office/drawing/2014/main" id="{84116EB1-6B6F-7745-E412-3C54EB28543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Pavement smart</a:t>
            </a:r>
          </a:p>
        </p:txBody>
      </p:sp>
      <p:grpSp>
        <p:nvGrpSpPr>
          <p:cNvPr id="4" name="Group 3" descr="owl">
            <a:extLst>
              <a:ext uri="{FF2B5EF4-FFF2-40B4-BE49-F238E27FC236}">
                <a16:creationId xmlns:a16="http://schemas.microsoft.com/office/drawing/2014/main" id="{717D2615-8357-43CD-BCC9-1174D7F1301A}"/>
              </a:ext>
            </a:extLst>
          </p:cNvPr>
          <p:cNvGrpSpPr/>
          <p:nvPr/>
        </p:nvGrpSpPr>
        <p:grpSpPr bwMode="auto">
          <a:xfrm>
            <a:off x="1047116" y="285750"/>
            <a:ext cx="1730374" cy="1713863"/>
            <a:chOff x="0" y="0"/>
            <a:chExt cx="3380" cy="372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0334105C-611B-7BF9-2646-199A22020CA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9" y="128"/>
              <a:ext cx="812" cy="727"/>
            </a:xfrm>
            <a:custGeom>
              <a:avLst/>
              <a:gdLst>
                <a:gd name="T0" fmla="*/ 736 w 812"/>
                <a:gd name="T1" fmla="*/ 97 h 727"/>
                <a:gd name="T2" fmla="*/ 511 w 812"/>
                <a:gd name="T3" fmla="*/ 45 h 727"/>
                <a:gd name="T4" fmla="*/ 286 w 812"/>
                <a:gd name="T5" fmla="*/ 11 h 727"/>
                <a:gd name="T6" fmla="*/ 80 w 812"/>
                <a:gd name="T7" fmla="*/ 4 h 727"/>
                <a:gd name="T8" fmla="*/ 9 w 812"/>
                <a:gd name="T9" fmla="*/ 34 h 727"/>
                <a:gd name="T10" fmla="*/ 28 w 812"/>
                <a:gd name="T11" fmla="*/ 165 h 727"/>
                <a:gd name="T12" fmla="*/ 155 w 812"/>
                <a:gd name="T13" fmla="*/ 506 h 727"/>
                <a:gd name="T14" fmla="*/ 286 w 812"/>
                <a:gd name="T15" fmla="*/ 724 h 727"/>
                <a:gd name="T16" fmla="*/ 453 w 812"/>
                <a:gd name="T17" fmla="*/ 525 h 727"/>
                <a:gd name="T18" fmla="*/ 761 w 812"/>
                <a:gd name="T19" fmla="*/ 180 h 727"/>
                <a:gd name="T20" fmla="*/ 761 w 812"/>
                <a:gd name="T21" fmla="*/ 109 h 727"/>
                <a:gd name="T22" fmla="*/ 736 w 812"/>
                <a:gd name="T23" fmla="*/ 97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2" h="727">
                  <a:moveTo>
                    <a:pt x="736" y="97"/>
                  </a:moveTo>
                  <a:cubicBezTo>
                    <a:pt x="661" y="78"/>
                    <a:pt x="586" y="59"/>
                    <a:pt x="511" y="45"/>
                  </a:cubicBezTo>
                  <a:cubicBezTo>
                    <a:pt x="436" y="31"/>
                    <a:pt x="358" y="18"/>
                    <a:pt x="286" y="11"/>
                  </a:cubicBezTo>
                  <a:cubicBezTo>
                    <a:pt x="214" y="4"/>
                    <a:pt x="126" y="0"/>
                    <a:pt x="80" y="4"/>
                  </a:cubicBezTo>
                  <a:cubicBezTo>
                    <a:pt x="34" y="8"/>
                    <a:pt x="18" y="7"/>
                    <a:pt x="9" y="34"/>
                  </a:cubicBezTo>
                  <a:cubicBezTo>
                    <a:pt x="0" y="61"/>
                    <a:pt x="4" y="86"/>
                    <a:pt x="28" y="165"/>
                  </a:cubicBezTo>
                  <a:cubicBezTo>
                    <a:pt x="52" y="244"/>
                    <a:pt x="112" y="413"/>
                    <a:pt x="155" y="506"/>
                  </a:cubicBezTo>
                  <a:cubicBezTo>
                    <a:pt x="198" y="599"/>
                    <a:pt x="236" y="721"/>
                    <a:pt x="286" y="724"/>
                  </a:cubicBezTo>
                  <a:cubicBezTo>
                    <a:pt x="336" y="727"/>
                    <a:pt x="374" y="616"/>
                    <a:pt x="453" y="525"/>
                  </a:cubicBezTo>
                  <a:cubicBezTo>
                    <a:pt x="532" y="434"/>
                    <a:pt x="710" y="249"/>
                    <a:pt x="761" y="180"/>
                  </a:cubicBezTo>
                  <a:cubicBezTo>
                    <a:pt x="812" y="111"/>
                    <a:pt x="786" y="110"/>
                    <a:pt x="761" y="109"/>
                  </a:cubicBezTo>
                  <a:cubicBezTo>
                    <a:pt x="761" y="109"/>
                    <a:pt x="736" y="97"/>
                    <a:pt x="736" y="97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93A128A7-6420-51D4-1E93-8D98E21FA63E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252" y="78"/>
              <a:ext cx="812" cy="727"/>
            </a:xfrm>
            <a:custGeom>
              <a:avLst/>
              <a:gdLst>
                <a:gd name="T0" fmla="*/ 736 w 812"/>
                <a:gd name="T1" fmla="*/ 97 h 727"/>
                <a:gd name="T2" fmla="*/ 511 w 812"/>
                <a:gd name="T3" fmla="*/ 45 h 727"/>
                <a:gd name="T4" fmla="*/ 286 w 812"/>
                <a:gd name="T5" fmla="*/ 11 h 727"/>
                <a:gd name="T6" fmla="*/ 80 w 812"/>
                <a:gd name="T7" fmla="*/ 4 h 727"/>
                <a:gd name="T8" fmla="*/ 9 w 812"/>
                <a:gd name="T9" fmla="*/ 34 h 727"/>
                <a:gd name="T10" fmla="*/ 28 w 812"/>
                <a:gd name="T11" fmla="*/ 165 h 727"/>
                <a:gd name="T12" fmla="*/ 155 w 812"/>
                <a:gd name="T13" fmla="*/ 506 h 727"/>
                <a:gd name="T14" fmla="*/ 286 w 812"/>
                <a:gd name="T15" fmla="*/ 724 h 727"/>
                <a:gd name="T16" fmla="*/ 453 w 812"/>
                <a:gd name="T17" fmla="*/ 525 h 727"/>
                <a:gd name="T18" fmla="*/ 761 w 812"/>
                <a:gd name="T19" fmla="*/ 180 h 727"/>
                <a:gd name="T20" fmla="*/ 761 w 812"/>
                <a:gd name="T21" fmla="*/ 109 h 727"/>
                <a:gd name="T22" fmla="*/ 736 w 812"/>
                <a:gd name="T23" fmla="*/ 97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2" h="727">
                  <a:moveTo>
                    <a:pt x="736" y="97"/>
                  </a:moveTo>
                  <a:cubicBezTo>
                    <a:pt x="661" y="78"/>
                    <a:pt x="586" y="59"/>
                    <a:pt x="511" y="45"/>
                  </a:cubicBezTo>
                  <a:cubicBezTo>
                    <a:pt x="436" y="31"/>
                    <a:pt x="358" y="18"/>
                    <a:pt x="286" y="11"/>
                  </a:cubicBezTo>
                  <a:cubicBezTo>
                    <a:pt x="214" y="4"/>
                    <a:pt x="126" y="0"/>
                    <a:pt x="80" y="4"/>
                  </a:cubicBezTo>
                  <a:cubicBezTo>
                    <a:pt x="34" y="8"/>
                    <a:pt x="18" y="7"/>
                    <a:pt x="9" y="34"/>
                  </a:cubicBezTo>
                  <a:cubicBezTo>
                    <a:pt x="0" y="61"/>
                    <a:pt x="4" y="86"/>
                    <a:pt x="28" y="165"/>
                  </a:cubicBezTo>
                  <a:cubicBezTo>
                    <a:pt x="52" y="244"/>
                    <a:pt x="112" y="413"/>
                    <a:pt x="155" y="506"/>
                  </a:cubicBezTo>
                  <a:cubicBezTo>
                    <a:pt x="198" y="599"/>
                    <a:pt x="236" y="721"/>
                    <a:pt x="286" y="724"/>
                  </a:cubicBezTo>
                  <a:cubicBezTo>
                    <a:pt x="336" y="727"/>
                    <a:pt x="374" y="616"/>
                    <a:pt x="453" y="525"/>
                  </a:cubicBezTo>
                  <a:cubicBezTo>
                    <a:pt x="532" y="434"/>
                    <a:pt x="710" y="249"/>
                    <a:pt x="761" y="180"/>
                  </a:cubicBezTo>
                  <a:cubicBezTo>
                    <a:pt x="812" y="111"/>
                    <a:pt x="786" y="110"/>
                    <a:pt x="761" y="109"/>
                  </a:cubicBezTo>
                  <a:cubicBezTo>
                    <a:pt x="761" y="109"/>
                    <a:pt x="736" y="97"/>
                    <a:pt x="736" y="97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194904E-0EB9-357A-BB04-D9A4B2CF304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67" y="0"/>
              <a:ext cx="2834" cy="344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4F36ECD6-D4E5-5062-EE21-ACABF197319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0" y="1269"/>
              <a:ext cx="686" cy="1817"/>
            </a:xfrm>
            <a:custGeom>
              <a:avLst/>
              <a:gdLst>
                <a:gd name="T0" fmla="*/ 437 w 686"/>
                <a:gd name="T1" fmla="*/ 0 h 1817"/>
                <a:gd name="T2" fmla="*/ 527 w 686"/>
                <a:gd name="T3" fmla="*/ 244 h 1817"/>
                <a:gd name="T4" fmla="*/ 617 w 686"/>
                <a:gd name="T5" fmla="*/ 552 h 1817"/>
                <a:gd name="T6" fmla="*/ 676 w 686"/>
                <a:gd name="T7" fmla="*/ 923 h 1817"/>
                <a:gd name="T8" fmla="*/ 676 w 686"/>
                <a:gd name="T9" fmla="*/ 1238 h 1817"/>
                <a:gd name="T10" fmla="*/ 639 w 686"/>
                <a:gd name="T11" fmla="*/ 1430 h 1817"/>
                <a:gd name="T12" fmla="*/ 542 w 686"/>
                <a:gd name="T13" fmla="*/ 1673 h 1817"/>
                <a:gd name="T14" fmla="*/ 414 w 686"/>
                <a:gd name="T15" fmla="*/ 1815 h 1817"/>
                <a:gd name="T16" fmla="*/ 268 w 686"/>
                <a:gd name="T17" fmla="*/ 1658 h 1817"/>
                <a:gd name="T18" fmla="*/ 126 w 686"/>
                <a:gd name="T19" fmla="*/ 1430 h 1817"/>
                <a:gd name="T20" fmla="*/ 24 w 686"/>
                <a:gd name="T21" fmla="*/ 1172 h 1817"/>
                <a:gd name="T22" fmla="*/ 11 w 686"/>
                <a:gd name="T23" fmla="*/ 817 h 1817"/>
                <a:gd name="T24" fmla="*/ 92 w 686"/>
                <a:gd name="T25" fmla="*/ 506 h 1817"/>
                <a:gd name="T26" fmla="*/ 269 w 686"/>
                <a:gd name="T27" fmla="*/ 192 h 1817"/>
                <a:gd name="T28" fmla="*/ 437 w 686"/>
                <a:gd name="T29" fmla="*/ 0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6" h="1817">
                  <a:moveTo>
                    <a:pt x="437" y="0"/>
                  </a:moveTo>
                  <a:lnTo>
                    <a:pt x="527" y="244"/>
                  </a:lnTo>
                  <a:cubicBezTo>
                    <a:pt x="557" y="336"/>
                    <a:pt x="592" y="439"/>
                    <a:pt x="617" y="552"/>
                  </a:cubicBezTo>
                  <a:cubicBezTo>
                    <a:pt x="642" y="665"/>
                    <a:pt x="666" y="809"/>
                    <a:pt x="676" y="923"/>
                  </a:cubicBezTo>
                  <a:cubicBezTo>
                    <a:pt x="686" y="1037"/>
                    <a:pt x="682" y="1154"/>
                    <a:pt x="676" y="1238"/>
                  </a:cubicBezTo>
                  <a:cubicBezTo>
                    <a:pt x="670" y="1322"/>
                    <a:pt x="661" y="1358"/>
                    <a:pt x="639" y="1430"/>
                  </a:cubicBezTo>
                  <a:cubicBezTo>
                    <a:pt x="617" y="1502"/>
                    <a:pt x="579" y="1609"/>
                    <a:pt x="542" y="1673"/>
                  </a:cubicBezTo>
                  <a:cubicBezTo>
                    <a:pt x="505" y="1737"/>
                    <a:pt x="460" y="1817"/>
                    <a:pt x="414" y="1815"/>
                  </a:cubicBezTo>
                  <a:lnTo>
                    <a:pt x="268" y="1658"/>
                  </a:lnTo>
                  <a:cubicBezTo>
                    <a:pt x="220" y="1594"/>
                    <a:pt x="167" y="1511"/>
                    <a:pt x="126" y="1430"/>
                  </a:cubicBezTo>
                  <a:cubicBezTo>
                    <a:pt x="85" y="1349"/>
                    <a:pt x="43" y="1274"/>
                    <a:pt x="24" y="1172"/>
                  </a:cubicBezTo>
                  <a:cubicBezTo>
                    <a:pt x="5" y="1070"/>
                    <a:pt x="0" y="928"/>
                    <a:pt x="11" y="817"/>
                  </a:cubicBezTo>
                  <a:cubicBezTo>
                    <a:pt x="22" y="706"/>
                    <a:pt x="49" y="610"/>
                    <a:pt x="92" y="506"/>
                  </a:cubicBezTo>
                  <a:cubicBezTo>
                    <a:pt x="135" y="402"/>
                    <a:pt x="212" y="276"/>
                    <a:pt x="269" y="192"/>
                  </a:cubicBezTo>
                  <a:cubicBezTo>
                    <a:pt x="326" y="108"/>
                    <a:pt x="402" y="40"/>
                    <a:pt x="437" y="0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766AB50C-8AA8-CC1A-4F26-0A549CA1616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2" y="286"/>
              <a:ext cx="415" cy="569"/>
            </a:xfrm>
            <a:custGeom>
              <a:avLst/>
              <a:gdLst>
                <a:gd name="T0" fmla="*/ 49 w 415"/>
                <a:gd name="T1" fmla="*/ 0 h 569"/>
                <a:gd name="T2" fmla="*/ 19 w 415"/>
                <a:gd name="T3" fmla="*/ 191 h 569"/>
                <a:gd name="T4" fmla="*/ 19 w 415"/>
                <a:gd name="T5" fmla="*/ 423 h 569"/>
                <a:gd name="T6" fmla="*/ 60 w 415"/>
                <a:gd name="T7" fmla="*/ 547 h 569"/>
                <a:gd name="T8" fmla="*/ 379 w 415"/>
                <a:gd name="T9" fmla="*/ 292 h 569"/>
                <a:gd name="T10" fmla="*/ 278 w 415"/>
                <a:gd name="T11" fmla="*/ 206 h 569"/>
                <a:gd name="T12" fmla="*/ 162 w 415"/>
                <a:gd name="T13" fmla="*/ 109 h 569"/>
                <a:gd name="T14" fmla="*/ 49 w 415"/>
                <a:gd name="T15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5" h="569">
                  <a:moveTo>
                    <a:pt x="49" y="0"/>
                  </a:moveTo>
                  <a:cubicBezTo>
                    <a:pt x="33" y="21"/>
                    <a:pt x="24" y="121"/>
                    <a:pt x="19" y="191"/>
                  </a:cubicBezTo>
                  <a:cubicBezTo>
                    <a:pt x="14" y="261"/>
                    <a:pt x="12" y="364"/>
                    <a:pt x="19" y="423"/>
                  </a:cubicBezTo>
                  <a:cubicBezTo>
                    <a:pt x="26" y="482"/>
                    <a:pt x="0" y="569"/>
                    <a:pt x="60" y="547"/>
                  </a:cubicBezTo>
                  <a:cubicBezTo>
                    <a:pt x="120" y="525"/>
                    <a:pt x="343" y="349"/>
                    <a:pt x="379" y="292"/>
                  </a:cubicBezTo>
                  <a:cubicBezTo>
                    <a:pt x="415" y="235"/>
                    <a:pt x="314" y="236"/>
                    <a:pt x="278" y="206"/>
                  </a:cubicBezTo>
                  <a:cubicBezTo>
                    <a:pt x="242" y="176"/>
                    <a:pt x="200" y="143"/>
                    <a:pt x="162" y="109"/>
                  </a:cubicBezTo>
                  <a:cubicBezTo>
                    <a:pt x="124" y="75"/>
                    <a:pt x="73" y="23"/>
                    <a:pt x="49" y="0"/>
                  </a:cubicBezTo>
                  <a:close/>
                </a:path>
              </a:pathLst>
            </a:cu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cmpd="sng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693E7C4-B401-4DFA-7E98-B0480885AD6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1" y="490"/>
              <a:ext cx="1174" cy="1143"/>
            </a:xfrm>
            <a:prstGeom prst="ellipse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C1BC4AD-CAC1-9B0F-63A6-D911CC64BFA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8" y="578"/>
              <a:ext cx="1037" cy="10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2BF17CB-856D-2077-E3C8-19C92B16799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68" y="796"/>
              <a:ext cx="388" cy="411"/>
            </a:xfrm>
            <a:prstGeom prst="ellipse">
              <a:avLst/>
            </a:prstGeom>
            <a:solidFill>
              <a:srgbClr val="161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75487013-523D-C4CF-0DAF-7A78199E777F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354" y="335"/>
              <a:ext cx="415" cy="569"/>
            </a:xfrm>
            <a:custGeom>
              <a:avLst/>
              <a:gdLst>
                <a:gd name="T0" fmla="*/ 49 w 415"/>
                <a:gd name="T1" fmla="*/ 0 h 569"/>
                <a:gd name="T2" fmla="*/ 19 w 415"/>
                <a:gd name="T3" fmla="*/ 191 h 569"/>
                <a:gd name="T4" fmla="*/ 19 w 415"/>
                <a:gd name="T5" fmla="*/ 423 h 569"/>
                <a:gd name="T6" fmla="*/ 60 w 415"/>
                <a:gd name="T7" fmla="*/ 547 h 569"/>
                <a:gd name="T8" fmla="*/ 379 w 415"/>
                <a:gd name="T9" fmla="*/ 292 h 569"/>
                <a:gd name="T10" fmla="*/ 278 w 415"/>
                <a:gd name="T11" fmla="*/ 206 h 569"/>
                <a:gd name="T12" fmla="*/ 162 w 415"/>
                <a:gd name="T13" fmla="*/ 109 h 569"/>
                <a:gd name="T14" fmla="*/ 49 w 415"/>
                <a:gd name="T15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5" h="569">
                  <a:moveTo>
                    <a:pt x="49" y="0"/>
                  </a:moveTo>
                  <a:cubicBezTo>
                    <a:pt x="33" y="21"/>
                    <a:pt x="24" y="121"/>
                    <a:pt x="19" y="191"/>
                  </a:cubicBezTo>
                  <a:cubicBezTo>
                    <a:pt x="14" y="261"/>
                    <a:pt x="12" y="364"/>
                    <a:pt x="19" y="423"/>
                  </a:cubicBezTo>
                  <a:cubicBezTo>
                    <a:pt x="26" y="482"/>
                    <a:pt x="0" y="569"/>
                    <a:pt x="60" y="547"/>
                  </a:cubicBezTo>
                  <a:cubicBezTo>
                    <a:pt x="120" y="525"/>
                    <a:pt x="343" y="349"/>
                    <a:pt x="379" y="292"/>
                  </a:cubicBezTo>
                  <a:cubicBezTo>
                    <a:pt x="415" y="235"/>
                    <a:pt x="314" y="236"/>
                    <a:pt x="278" y="206"/>
                  </a:cubicBezTo>
                  <a:cubicBezTo>
                    <a:pt x="242" y="176"/>
                    <a:pt x="200" y="143"/>
                    <a:pt x="162" y="109"/>
                  </a:cubicBezTo>
                  <a:cubicBezTo>
                    <a:pt x="124" y="75"/>
                    <a:pt x="73" y="23"/>
                    <a:pt x="49" y="0"/>
                  </a:cubicBezTo>
                  <a:close/>
                </a:path>
              </a:pathLst>
            </a:cu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cmpd="sng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EDC332C-A651-D99B-C820-AAD788110A4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651" y="498"/>
              <a:ext cx="1174" cy="1143"/>
            </a:xfrm>
            <a:prstGeom prst="ellipse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63CD736-E96E-8083-C513-79824ADB3D5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724" y="578"/>
              <a:ext cx="1037" cy="10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4FE70D1A-B0F4-04AC-9AF7-4FAE3824BE6E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694" y="1269"/>
              <a:ext cx="686" cy="1817"/>
            </a:xfrm>
            <a:custGeom>
              <a:avLst/>
              <a:gdLst>
                <a:gd name="T0" fmla="*/ 437 w 686"/>
                <a:gd name="T1" fmla="*/ 0 h 1817"/>
                <a:gd name="T2" fmla="*/ 527 w 686"/>
                <a:gd name="T3" fmla="*/ 244 h 1817"/>
                <a:gd name="T4" fmla="*/ 617 w 686"/>
                <a:gd name="T5" fmla="*/ 552 h 1817"/>
                <a:gd name="T6" fmla="*/ 676 w 686"/>
                <a:gd name="T7" fmla="*/ 923 h 1817"/>
                <a:gd name="T8" fmla="*/ 676 w 686"/>
                <a:gd name="T9" fmla="*/ 1238 h 1817"/>
                <a:gd name="T10" fmla="*/ 639 w 686"/>
                <a:gd name="T11" fmla="*/ 1430 h 1817"/>
                <a:gd name="T12" fmla="*/ 542 w 686"/>
                <a:gd name="T13" fmla="*/ 1673 h 1817"/>
                <a:gd name="T14" fmla="*/ 414 w 686"/>
                <a:gd name="T15" fmla="*/ 1815 h 1817"/>
                <a:gd name="T16" fmla="*/ 268 w 686"/>
                <a:gd name="T17" fmla="*/ 1658 h 1817"/>
                <a:gd name="T18" fmla="*/ 126 w 686"/>
                <a:gd name="T19" fmla="*/ 1430 h 1817"/>
                <a:gd name="T20" fmla="*/ 24 w 686"/>
                <a:gd name="T21" fmla="*/ 1172 h 1817"/>
                <a:gd name="T22" fmla="*/ 11 w 686"/>
                <a:gd name="T23" fmla="*/ 817 h 1817"/>
                <a:gd name="T24" fmla="*/ 92 w 686"/>
                <a:gd name="T25" fmla="*/ 506 h 1817"/>
                <a:gd name="T26" fmla="*/ 269 w 686"/>
                <a:gd name="T27" fmla="*/ 192 h 1817"/>
                <a:gd name="T28" fmla="*/ 437 w 686"/>
                <a:gd name="T29" fmla="*/ 0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6" h="1817">
                  <a:moveTo>
                    <a:pt x="437" y="0"/>
                  </a:moveTo>
                  <a:lnTo>
                    <a:pt x="527" y="244"/>
                  </a:lnTo>
                  <a:cubicBezTo>
                    <a:pt x="557" y="336"/>
                    <a:pt x="592" y="439"/>
                    <a:pt x="617" y="552"/>
                  </a:cubicBezTo>
                  <a:cubicBezTo>
                    <a:pt x="642" y="665"/>
                    <a:pt x="666" y="809"/>
                    <a:pt x="676" y="923"/>
                  </a:cubicBezTo>
                  <a:cubicBezTo>
                    <a:pt x="686" y="1037"/>
                    <a:pt x="682" y="1154"/>
                    <a:pt x="676" y="1238"/>
                  </a:cubicBezTo>
                  <a:cubicBezTo>
                    <a:pt x="670" y="1322"/>
                    <a:pt x="661" y="1358"/>
                    <a:pt x="639" y="1430"/>
                  </a:cubicBezTo>
                  <a:cubicBezTo>
                    <a:pt x="617" y="1502"/>
                    <a:pt x="579" y="1609"/>
                    <a:pt x="542" y="1673"/>
                  </a:cubicBezTo>
                  <a:cubicBezTo>
                    <a:pt x="505" y="1737"/>
                    <a:pt x="460" y="1817"/>
                    <a:pt x="414" y="1815"/>
                  </a:cubicBezTo>
                  <a:lnTo>
                    <a:pt x="268" y="1658"/>
                  </a:lnTo>
                  <a:cubicBezTo>
                    <a:pt x="220" y="1594"/>
                    <a:pt x="167" y="1511"/>
                    <a:pt x="126" y="1430"/>
                  </a:cubicBezTo>
                  <a:cubicBezTo>
                    <a:pt x="85" y="1349"/>
                    <a:pt x="43" y="1274"/>
                    <a:pt x="24" y="1172"/>
                  </a:cubicBezTo>
                  <a:cubicBezTo>
                    <a:pt x="5" y="1070"/>
                    <a:pt x="0" y="928"/>
                    <a:pt x="11" y="817"/>
                  </a:cubicBezTo>
                  <a:cubicBezTo>
                    <a:pt x="22" y="706"/>
                    <a:pt x="49" y="610"/>
                    <a:pt x="92" y="506"/>
                  </a:cubicBezTo>
                  <a:cubicBezTo>
                    <a:pt x="135" y="402"/>
                    <a:pt x="212" y="276"/>
                    <a:pt x="269" y="192"/>
                  </a:cubicBezTo>
                  <a:cubicBezTo>
                    <a:pt x="326" y="108"/>
                    <a:pt x="402" y="40"/>
                    <a:pt x="437" y="0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7845D3F-84CD-D0FD-1D2F-09701D925FB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86" y="576"/>
              <a:ext cx="1947" cy="3144"/>
              <a:chOff x="686" y="576"/>
              <a:chExt cx="1947" cy="3144"/>
            </a:xfrm>
          </p:grpSpPr>
          <p:sp>
            <p:nvSpPr>
              <p:cNvPr id="18" name="Freeform: Shape 5">
                <a:extLst>
                  <a:ext uri="{FF2B5EF4-FFF2-40B4-BE49-F238E27FC236}">
                    <a16:creationId xmlns:a16="http://schemas.microsoft.com/office/drawing/2014/main" id="{387C9D27-AF75-7A37-8906-0ED06BFD780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546" y="1223"/>
                <a:ext cx="280" cy="548"/>
              </a:xfrm>
              <a:custGeom>
                <a:avLst/>
                <a:gdLst>
                  <a:gd name="T0" fmla="*/ 76200 w 561"/>
                  <a:gd name="T1" fmla="*/ 0 h 1038"/>
                  <a:gd name="T2" fmla="*/ 295275 w 561"/>
                  <a:gd name="T3" fmla="*/ 3175 h 1038"/>
                  <a:gd name="T4" fmla="*/ 339725 w 561"/>
                  <a:gd name="T5" fmla="*/ 44450 h 1038"/>
                  <a:gd name="T6" fmla="*/ 314325 w 561"/>
                  <a:gd name="T7" fmla="*/ 225425 h 1038"/>
                  <a:gd name="T8" fmla="*/ 190500 w 561"/>
                  <a:gd name="T9" fmla="*/ 625475 h 1038"/>
                  <a:gd name="T10" fmla="*/ 133350 w 561"/>
                  <a:gd name="T11" fmla="*/ 600075 h 1038"/>
                  <a:gd name="T12" fmla="*/ 25400 w 561"/>
                  <a:gd name="T13" fmla="*/ 171450 h 1038"/>
                  <a:gd name="T14" fmla="*/ 0 w 561"/>
                  <a:gd name="T15" fmla="*/ 47625 h 1038"/>
                  <a:gd name="T16" fmla="*/ 76200 w 561"/>
                  <a:gd name="T17" fmla="*/ 0 h 10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61" h="1038">
                    <a:moveTo>
                      <a:pt x="75" y="0"/>
                    </a:moveTo>
                    <a:lnTo>
                      <a:pt x="485" y="5"/>
                    </a:lnTo>
                    <a:cubicBezTo>
                      <a:pt x="561" y="29"/>
                      <a:pt x="533" y="79"/>
                      <a:pt x="530" y="145"/>
                    </a:cubicBezTo>
                    <a:lnTo>
                      <a:pt x="465" y="400"/>
                    </a:lnTo>
                    <a:lnTo>
                      <a:pt x="345" y="950"/>
                    </a:lnTo>
                    <a:cubicBezTo>
                      <a:pt x="302" y="1038"/>
                      <a:pt x="252" y="1024"/>
                      <a:pt x="205" y="930"/>
                    </a:cubicBezTo>
                    <a:lnTo>
                      <a:pt x="65" y="385"/>
                    </a:lnTo>
                    <a:lnTo>
                      <a:pt x="0" y="85"/>
                    </a:lnTo>
                    <a:cubicBezTo>
                      <a:pt x="2" y="21"/>
                      <a:pt x="75" y="0"/>
                      <a:pt x="7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rgbClr val="2F528F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AutoShape 17">
                <a:extLst>
                  <a:ext uri="{FF2B5EF4-FFF2-40B4-BE49-F238E27FC236}">
                    <a16:creationId xmlns:a16="http://schemas.microsoft.com/office/drawing/2014/main" id="{0988450C-972A-C051-74C1-AFC203FF8A7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86" y="576"/>
                <a:ext cx="832" cy="879"/>
              </a:xfrm>
              <a:custGeom>
                <a:avLst/>
                <a:gdLst>
                  <a:gd name="G0" fmla="+- 1331 0 0"/>
                  <a:gd name="G1" fmla="+- 21600 0 1331"/>
                  <a:gd name="G2" fmla="+- 21600 0 1331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331" y="10800"/>
                    </a:moveTo>
                    <a:cubicBezTo>
                      <a:pt x="1331" y="16030"/>
                      <a:pt x="5570" y="20269"/>
                      <a:pt x="10800" y="20269"/>
                    </a:cubicBezTo>
                    <a:cubicBezTo>
                      <a:pt x="16030" y="20269"/>
                      <a:pt x="20269" y="16030"/>
                      <a:pt x="20269" y="10800"/>
                    </a:cubicBezTo>
                    <a:cubicBezTo>
                      <a:pt x="20269" y="5570"/>
                      <a:pt x="16030" y="1331"/>
                      <a:pt x="10800" y="1331"/>
                    </a:cubicBezTo>
                    <a:cubicBezTo>
                      <a:pt x="5570" y="1331"/>
                      <a:pt x="1331" y="5570"/>
                      <a:pt x="1331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AutoShape 18">
                <a:extLst>
                  <a:ext uri="{FF2B5EF4-FFF2-40B4-BE49-F238E27FC236}">
                    <a16:creationId xmlns:a16="http://schemas.microsoft.com/office/drawing/2014/main" id="{28418E6E-448F-5920-A14E-9A084D538A2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469" y="936"/>
                <a:ext cx="395" cy="282"/>
              </a:xfrm>
              <a:custGeom>
                <a:avLst/>
                <a:gdLst>
                  <a:gd name="G0" fmla="+- 8052 0 0"/>
                  <a:gd name="G1" fmla="+- -10750138 0 0"/>
                  <a:gd name="G2" fmla="+- 0 0 -10750138"/>
                  <a:gd name="T0" fmla="*/ 0 256 1"/>
                  <a:gd name="T1" fmla="*/ 180 256 1"/>
                  <a:gd name="G3" fmla="+- -10750138 T0 T1"/>
                  <a:gd name="T2" fmla="*/ 0 256 1"/>
                  <a:gd name="T3" fmla="*/ 90 256 1"/>
                  <a:gd name="G4" fmla="+- -10750138 T2 T3"/>
                  <a:gd name="G5" fmla="*/ G4 2 1"/>
                  <a:gd name="T4" fmla="*/ 90 256 1"/>
                  <a:gd name="T5" fmla="*/ 0 256 1"/>
                  <a:gd name="G6" fmla="+- -10750138 T4 T5"/>
                  <a:gd name="G7" fmla="*/ G6 2 1"/>
                  <a:gd name="G8" fmla="abs -10750138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8052"/>
                  <a:gd name="G18" fmla="*/ 8052 1 2"/>
                  <a:gd name="G19" fmla="+- G18 5400 0"/>
                  <a:gd name="G20" fmla="cos G19 -10750138"/>
                  <a:gd name="G21" fmla="sin G19 -10750138"/>
                  <a:gd name="G22" fmla="+- G20 10800 0"/>
                  <a:gd name="G23" fmla="+- G21 10800 0"/>
                  <a:gd name="G24" fmla="+- 10800 0 G20"/>
                  <a:gd name="G25" fmla="+- 8052 10800 0"/>
                  <a:gd name="G26" fmla="?: G9 G17 G25"/>
                  <a:gd name="G27" fmla="?: G9 0 21600"/>
                  <a:gd name="G28" fmla="cos 10800 -10750138"/>
                  <a:gd name="G29" fmla="sin 10800 -10750138"/>
                  <a:gd name="G30" fmla="sin 8052 -10750138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10750138 G34 0"/>
                  <a:gd name="G36" fmla="?: G6 G35 G31"/>
                  <a:gd name="G37" fmla="+- 21600 0 G36"/>
                  <a:gd name="G38" fmla="?: G4 0 G33"/>
                  <a:gd name="G39" fmla="?: -10750138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1737 w 21600"/>
                  <a:gd name="T15" fmla="*/ 8207 h 21600"/>
                  <a:gd name="T16" fmla="*/ 10800 w 21600"/>
                  <a:gd name="T17" fmla="*/ 2748 h 21600"/>
                  <a:gd name="T18" fmla="*/ 19863 w 21600"/>
                  <a:gd name="T19" fmla="*/ 8207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3058" y="8585"/>
                    </a:moveTo>
                    <a:cubicBezTo>
                      <a:pt x="4047" y="5129"/>
                      <a:pt x="7206" y="2748"/>
                      <a:pt x="10800" y="2748"/>
                    </a:cubicBezTo>
                    <a:cubicBezTo>
                      <a:pt x="14393" y="2748"/>
                      <a:pt x="17552" y="5129"/>
                      <a:pt x="18541" y="8585"/>
                    </a:cubicBezTo>
                    <a:lnTo>
                      <a:pt x="21183" y="7829"/>
                    </a:lnTo>
                    <a:cubicBezTo>
                      <a:pt x="19857" y="3194"/>
                      <a:pt x="15620" y="0"/>
                      <a:pt x="10799" y="0"/>
                    </a:cubicBezTo>
                    <a:cubicBezTo>
                      <a:pt x="5979" y="0"/>
                      <a:pt x="1742" y="3194"/>
                      <a:pt x="416" y="7829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4E322232-E2AB-9C70-610C-11F6046C493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008" y="803"/>
                <a:ext cx="388" cy="411"/>
              </a:xfrm>
              <a:prstGeom prst="ellipse">
                <a:avLst/>
              </a:prstGeom>
              <a:solidFill>
                <a:srgbClr val="1616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" name="AutoShape 20">
                <a:extLst>
                  <a:ext uri="{FF2B5EF4-FFF2-40B4-BE49-F238E27FC236}">
                    <a16:creationId xmlns:a16="http://schemas.microsoft.com/office/drawing/2014/main" id="{31B7547C-A303-CDFB-AE70-3BD1A925BC6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801" y="600"/>
                <a:ext cx="832" cy="879"/>
              </a:xfrm>
              <a:custGeom>
                <a:avLst/>
                <a:gdLst>
                  <a:gd name="G0" fmla="+- 1331 0 0"/>
                  <a:gd name="G1" fmla="+- 21600 0 1331"/>
                  <a:gd name="G2" fmla="+- 21600 0 1331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331" y="10800"/>
                    </a:moveTo>
                    <a:cubicBezTo>
                      <a:pt x="1331" y="16030"/>
                      <a:pt x="5570" y="20269"/>
                      <a:pt x="10800" y="20269"/>
                    </a:cubicBezTo>
                    <a:cubicBezTo>
                      <a:pt x="16030" y="20269"/>
                      <a:pt x="20269" y="16030"/>
                      <a:pt x="20269" y="10800"/>
                    </a:cubicBezTo>
                    <a:cubicBezTo>
                      <a:pt x="20269" y="5570"/>
                      <a:pt x="16030" y="1331"/>
                      <a:pt x="10800" y="1331"/>
                    </a:cubicBezTo>
                    <a:cubicBezTo>
                      <a:pt x="5570" y="1331"/>
                      <a:pt x="1331" y="5570"/>
                      <a:pt x="1331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54678AD3-3915-05AE-AC4C-C965CDA1BA4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25" y="2023"/>
                <a:ext cx="116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E40BFF8C-A4D6-8A34-63FF-571EE1E04CC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009" y="2152"/>
                <a:ext cx="115" cy="283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A4859C49-D97E-2AAD-2E29-17CFCB591DE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291" y="2414"/>
                <a:ext cx="116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9494F730-B04A-F829-C979-61D485BE3CA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1427" y="2532"/>
                <a:ext cx="115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6E35FF1B-EF77-4DD9-6928-75080C3900A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1777" y="2547"/>
                <a:ext cx="116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FBEED259-A76A-99CD-6D6B-9673843D783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089" y="877"/>
                <a:ext cx="70" cy="7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11F0AA24-0FC3-DE96-2CBB-4AF6094BCF1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108" y="877"/>
                <a:ext cx="70" cy="7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Freeform 28">
                <a:extLst>
                  <a:ext uri="{FF2B5EF4-FFF2-40B4-BE49-F238E27FC236}">
                    <a16:creationId xmlns:a16="http://schemas.microsoft.com/office/drawing/2014/main" id="{774D6E7A-FF55-8884-8797-DD6F406BC13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704" y="3163"/>
                <a:ext cx="535" cy="557"/>
              </a:xfrm>
              <a:custGeom>
                <a:avLst/>
                <a:gdLst>
                  <a:gd name="T0" fmla="*/ 639 w 1071"/>
                  <a:gd name="T1" fmla="*/ 21 h 1054"/>
                  <a:gd name="T2" fmla="*/ 789 w 1071"/>
                  <a:gd name="T3" fmla="*/ 144 h 1054"/>
                  <a:gd name="T4" fmla="*/ 935 w 1071"/>
                  <a:gd name="T5" fmla="*/ 373 h 1054"/>
                  <a:gd name="T6" fmla="*/ 1044 w 1071"/>
                  <a:gd name="T7" fmla="*/ 583 h 1054"/>
                  <a:gd name="T8" fmla="*/ 1059 w 1071"/>
                  <a:gd name="T9" fmla="*/ 812 h 1054"/>
                  <a:gd name="T10" fmla="*/ 972 w 1071"/>
                  <a:gd name="T11" fmla="*/ 942 h 1054"/>
                  <a:gd name="T12" fmla="*/ 882 w 1071"/>
                  <a:gd name="T13" fmla="*/ 990 h 1054"/>
                  <a:gd name="T14" fmla="*/ 778 w 1071"/>
                  <a:gd name="T15" fmla="*/ 954 h 1054"/>
                  <a:gd name="T16" fmla="*/ 738 w 1071"/>
                  <a:gd name="T17" fmla="*/ 927 h 1054"/>
                  <a:gd name="T18" fmla="*/ 723 w 1071"/>
                  <a:gd name="T19" fmla="*/ 900 h 1054"/>
                  <a:gd name="T20" fmla="*/ 714 w 1071"/>
                  <a:gd name="T21" fmla="*/ 936 h 1054"/>
                  <a:gd name="T22" fmla="*/ 657 w 1071"/>
                  <a:gd name="T23" fmla="*/ 996 h 1054"/>
                  <a:gd name="T24" fmla="*/ 588 w 1071"/>
                  <a:gd name="T25" fmla="*/ 1047 h 1054"/>
                  <a:gd name="T26" fmla="*/ 471 w 1071"/>
                  <a:gd name="T27" fmla="*/ 1035 h 1054"/>
                  <a:gd name="T28" fmla="*/ 387 w 1071"/>
                  <a:gd name="T29" fmla="*/ 984 h 1054"/>
                  <a:gd name="T30" fmla="*/ 360 w 1071"/>
                  <a:gd name="T31" fmla="*/ 897 h 1054"/>
                  <a:gd name="T32" fmla="*/ 321 w 1071"/>
                  <a:gd name="T33" fmla="*/ 951 h 1054"/>
                  <a:gd name="T34" fmla="*/ 233 w 1071"/>
                  <a:gd name="T35" fmla="*/ 999 h 1054"/>
                  <a:gd name="T36" fmla="*/ 138 w 1071"/>
                  <a:gd name="T37" fmla="*/ 996 h 1054"/>
                  <a:gd name="T38" fmla="*/ 59 w 1071"/>
                  <a:gd name="T39" fmla="*/ 943 h 1054"/>
                  <a:gd name="T40" fmla="*/ 3 w 1071"/>
                  <a:gd name="T41" fmla="*/ 738 h 1054"/>
                  <a:gd name="T42" fmla="*/ 75 w 1071"/>
                  <a:gd name="T43" fmla="*/ 465 h 1054"/>
                  <a:gd name="T44" fmla="*/ 230 w 1071"/>
                  <a:gd name="T45" fmla="*/ 148 h 1054"/>
                  <a:gd name="T46" fmla="*/ 441 w 1071"/>
                  <a:gd name="T47" fmla="*/ 21 h 1054"/>
                  <a:gd name="T48" fmla="*/ 639 w 1071"/>
                  <a:gd name="T49" fmla="*/ 21 h 1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71" h="1054">
                    <a:moveTo>
                      <a:pt x="639" y="21"/>
                    </a:moveTo>
                    <a:cubicBezTo>
                      <a:pt x="697" y="41"/>
                      <a:pt x="740" y="85"/>
                      <a:pt x="789" y="144"/>
                    </a:cubicBezTo>
                    <a:cubicBezTo>
                      <a:pt x="838" y="203"/>
                      <a:pt x="893" y="300"/>
                      <a:pt x="935" y="373"/>
                    </a:cubicBezTo>
                    <a:cubicBezTo>
                      <a:pt x="977" y="446"/>
                      <a:pt x="1023" y="510"/>
                      <a:pt x="1044" y="583"/>
                    </a:cubicBezTo>
                    <a:cubicBezTo>
                      <a:pt x="1065" y="656"/>
                      <a:pt x="1071" y="752"/>
                      <a:pt x="1059" y="812"/>
                    </a:cubicBezTo>
                    <a:cubicBezTo>
                      <a:pt x="1047" y="872"/>
                      <a:pt x="1001" y="912"/>
                      <a:pt x="972" y="942"/>
                    </a:cubicBezTo>
                    <a:cubicBezTo>
                      <a:pt x="943" y="972"/>
                      <a:pt x="914" y="988"/>
                      <a:pt x="882" y="990"/>
                    </a:cubicBezTo>
                    <a:cubicBezTo>
                      <a:pt x="850" y="992"/>
                      <a:pt x="802" y="964"/>
                      <a:pt x="778" y="954"/>
                    </a:cubicBezTo>
                    <a:cubicBezTo>
                      <a:pt x="754" y="944"/>
                      <a:pt x="747" y="936"/>
                      <a:pt x="738" y="927"/>
                    </a:cubicBezTo>
                    <a:cubicBezTo>
                      <a:pt x="729" y="918"/>
                      <a:pt x="727" y="899"/>
                      <a:pt x="723" y="900"/>
                    </a:cubicBezTo>
                    <a:cubicBezTo>
                      <a:pt x="719" y="901"/>
                      <a:pt x="725" y="920"/>
                      <a:pt x="714" y="936"/>
                    </a:cubicBezTo>
                    <a:cubicBezTo>
                      <a:pt x="703" y="952"/>
                      <a:pt x="678" y="978"/>
                      <a:pt x="657" y="996"/>
                    </a:cubicBezTo>
                    <a:cubicBezTo>
                      <a:pt x="636" y="1014"/>
                      <a:pt x="619" y="1040"/>
                      <a:pt x="588" y="1047"/>
                    </a:cubicBezTo>
                    <a:cubicBezTo>
                      <a:pt x="557" y="1054"/>
                      <a:pt x="504" y="1045"/>
                      <a:pt x="471" y="1035"/>
                    </a:cubicBezTo>
                    <a:cubicBezTo>
                      <a:pt x="438" y="1025"/>
                      <a:pt x="406" y="1007"/>
                      <a:pt x="387" y="984"/>
                    </a:cubicBezTo>
                    <a:cubicBezTo>
                      <a:pt x="368" y="961"/>
                      <a:pt x="371" y="902"/>
                      <a:pt x="360" y="897"/>
                    </a:cubicBezTo>
                    <a:cubicBezTo>
                      <a:pt x="349" y="892"/>
                      <a:pt x="342" y="934"/>
                      <a:pt x="321" y="951"/>
                    </a:cubicBezTo>
                    <a:cubicBezTo>
                      <a:pt x="300" y="968"/>
                      <a:pt x="263" y="992"/>
                      <a:pt x="233" y="999"/>
                    </a:cubicBezTo>
                    <a:cubicBezTo>
                      <a:pt x="203" y="1006"/>
                      <a:pt x="167" y="1005"/>
                      <a:pt x="138" y="996"/>
                    </a:cubicBezTo>
                    <a:cubicBezTo>
                      <a:pt x="109" y="987"/>
                      <a:pt x="81" y="986"/>
                      <a:pt x="59" y="943"/>
                    </a:cubicBezTo>
                    <a:cubicBezTo>
                      <a:pt x="37" y="900"/>
                      <a:pt x="0" y="818"/>
                      <a:pt x="3" y="738"/>
                    </a:cubicBezTo>
                    <a:cubicBezTo>
                      <a:pt x="6" y="658"/>
                      <a:pt x="37" y="563"/>
                      <a:pt x="75" y="465"/>
                    </a:cubicBezTo>
                    <a:cubicBezTo>
                      <a:pt x="113" y="367"/>
                      <a:pt x="169" y="222"/>
                      <a:pt x="230" y="148"/>
                    </a:cubicBezTo>
                    <a:cubicBezTo>
                      <a:pt x="291" y="74"/>
                      <a:pt x="373" y="42"/>
                      <a:pt x="441" y="21"/>
                    </a:cubicBezTo>
                    <a:cubicBezTo>
                      <a:pt x="509" y="0"/>
                      <a:pt x="581" y="1"/>
                      <a:pt x="639" y="2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Freeform 29">
                <a:extLst>
                  <a:ext uri="{FF2B5EF4-FFF2-40B4-BE49-F238E27FC236}">
                    <a16:creationId xmlns:a16="http://schemas.microsoft.com/office/drawing/2014/main" id="{E891D94E-00D9-D0BA-8E81-FABBAE89E89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1111" y="3162"/>
                <a:ext cx="535" cy="556"/>
              </a:xfrm>
              <a:custGeom>
                <a:avLst/>
                <a:gdLst>
                  <a:gd name="T0" fmla="*/ 639 w 1071"/>
                  <a:gd name="T1" fmla="*/ 21 h 1054"/>
                  <a:gd name="T2" fmla="*/ 789 w 1071"/>
                  <a:gd name="T3" fmla="*/ 144 h 1054"/>
                  <a:gd name="T4" fmla="*/ 935 w 1071"/>
                  <a:gd name="T5" fmla="*/ 373 h 1054"/>
                  <a:gd name="T6" fmla="*/ 1044 w 1071"/>
                  <a:gd name="T7" fmla="*/ 583 h 1054"/>
                  <a:gd name="T8" fmla="*/ 1059 w 1071"/>
                  <a:gd name="T9" fmla="*/ 812 h 1054"/>
                  <a:gd name="T10" fmla="*/ 972 w 1071"/>
                  <a:gd name="T11" fmla="*/ 942 h 1054"/>
                  <a:gd name="T12" fmla="*/ 882 w 1071"/>
                  <a:gd name="T13" fmla="*/ 990 h 1054"/>
                  <a:gd name="T14" fmla="*/ 778 w 1071"/>
                  <a:gd name="T15" fmla="*/ 954 h 1054"/>
                  <a:gd name="T16" fmla="*/ 738 w 1071"/>
                  <a:gd name="T17" fmla="*/ 927 h 1054"/>
                  <a:gd name="T18" fmla="*/ 723 w 1071"/>
                  <a:gd name="T19" fmla="*/ 900 h 1054"/>
                  <a:gd name="T20" fmla="*/ 714 w 1071"/>
                  <a:gd name="T21" fmla="*/ 936 h 1054"/>
                  <a:gd name="T22" fmla="*/ 657 w 1071"/>
                  <a:gd name="T23" fmla="*/ 996 h 1054"/>
                  <a:gd name="T24" fmla="*/ 588 w 1071"/>
                  <a:gd name="T25" fmla="*/ 1047 h 1054"/>
                  <a:gd name="T26" fmla="*/ 471 w 1071"/>
                  <a:gd name="T27" fmla="*/ 1035 h 1054"/>
                  <a:gd name="T28" fmla="*/ 387 w 1071"/>
                  <a:gd name="T29" fmla="*/ 984 h 1054"/>
                  <a:gd name="T30" fmla="*/ 360 w 1071"/>
                  <a:gd name="T31" fmla="*/ 897 h 1054"/>
                  <a:gd name="T32" fmla="*/ 321 w 1071"/>
                  <a:gd name="T33" fmla="*/ 951 h 1054"/>
                  <a:gd name="T34" fmla="*/ 233 w 1071"/>
                  <a:gd name="T35" fmla="*/ 999 h 1054"/>
                  <a:gd name="T36" fmla="*/ 138 w 1071"/>
                  <a:gd name="T37" fmla="*/ 996 h 1054"/>
                  <a:gd name="T38" fmla="*/ 59 w 1071"/>
                  <a:gd name="T39" fmla="*/ 943 h 1054"/>
                  <a:gd name="T40" fmla="*/ 3 w 1071"/>
                  <a:gd name="T41" fmla="*/ 738 h 1054"/>
                  <a:gd name="T42" fmla="*/ 75 w 1071"/>
                  <a:gd name="T43" fmla="*/ 465 h 1054"/>
                  <a:gd name="T44" fmla="*/ 230 w 1071"/>
                  <a:gd name="T45" fmla="*/ 148 h 1054"/>
                  <a:gd name="T46" fmla="*/ 441 w 1071"/>
                  <a:gd name="T47" fmla="*/ 21 h 1054"/>
                  <a:gd name="T48" fmla="*/ 639 w 1071"/>
                  <a:gd name="T49" fmla="*/ 21 h 1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71" h="1054">
                    <a:moveTo>
                      <a:pt x="639" y="21"/>
                    </a:moveTo>
                    <a:cubicBezTo>
                      <a:pt x="697" y="41"/>
                      <a:pt x="740" y="85"/>
                      <a:pt x="789" y="144"/>
                    </a:cubicBezTo>
                    <a:cubicBezTo>
                      <a:pt x="838" y="203"/>
                      <a:pt x="893" y="300"/>
                      <a:pt x="935" y="373"/>
                    </a:cubicBezTo>
                    <a:cubicBezTo>
                      <a:pt x="977" y="446"/>
                      <a:pt x="1023" y="510"/>
                      <a:pt x="1044" y="583"/>
                    </a:cubicBezTo>
                    <a:cubicBezTo>
                      <a:pt x="1065" y="656"/>
                      <a:pt x="1071" y="752"/>
                      <a:pt x="1059" y="812"/>
                    </a:cubicBezTo>
                    <a:cubicBezTo>
                      <a:pt x="1047" y="872"/>
                      <a:pt x="1001" y="912"/>
                      <a:pt x="972" y="942"/>
                    </a:cubicBezTo>
                    <a:cubicBezTo>
                      <a:pt x="943" y="972"/>
                      <a:pt x="914" y="988"/>
                      <a:pt x="882" y="990"/>
                    </a:cubicBezTo>
                    <a:cubicBezTo>
                      <a:pt x="850" y="992"/>
                      <a:pt x="802" y="964"/>
                      <a:pt x="778" y="954"/>
                    </a:cubicBezTo>
                    <a:cubicBezTo>
                      <a:pt x="754" y="944"/>
                      <a:pt x="747" y="936"/>
                      <a:pt x="738" y="927"/>
                    </a:cubicBezTo>
                    <a:cubicBezTo>
                      <a:pt x="729" y="918"/>
                      <a:pt x="727" y="899"/>
                      <a:pt x="723" y="900"/>
                    </a:cubicBezTo>
                    <a:cubicBezTo>
                      <a:pt x="719" y="901"/>
                      <a:pt x="725" y="920"/>
                      <a:pt x="714" y="936"/>
                    </a:cubicBezTo>
                    <a:cubicBezTo>
                      <a:pt x="703" y="952"/>
                      <a:pt x="678" y="978"/>
                      <a:pt x="657" y="996"/>
                    </a:cubicBezTo>
                    <a:cubicBezTo>
                      <a:pt x="636" y="1014"/>
                      <a:pt x="619" y="1040"/>
                      <a:pt x="588" y="1047"/>
                    </a:cubicBezTo>
                    <a:cubicBezTo>
                      <a:pt x="557" y="1054"/>
                      <a:pt x="504" y="1045"/>
                      <a:pt x="471" y="1035"/>
                    </a:cubicBezTo>
                    <a:cubicBezTo>
                      <a:pt x="438" y="1025"/>
                      <a:pt x="406" y="1007"/>
                      <a:pt x="387" y="984"/>
                    </a:cubicBezTo>
                    <a:cubicBezTo>
                      <a:pt x="368" y="961"/>
                      <a:pt x="371" y="902"/>
                      <a:pt x="360" y="897"/>
                    </a:cubicBezTo>
                    <a:cubicBezTo>
                      <a:pt x="349" y="892"/>
                      <a:pt x="342" y="934"/>
                      <a:pt x="321" y="951"/>
                    </a:cubicBezTo>
                    <a:cubicBezTo>
                      <a:pt x="300" y="968"/>
                      <a:pt x="263" y="992"/>
                      <a:pt x="233" y="999"/>
                    </a:cubicBezTo>
                    <a:cubicBezTo>
                      <a:pt x="203" y="1006"/>
                      <a:pt x="167" y="1005"/>
                      <a:pt x="138" y="996"/>
                    </a:cubicBezTo>
                    <a:cubicBezTo>
                      <a:pt x="109" y="987"/>
                      <a:pt x="81" y="986"/>
                      <a:pt x="59" y="943"/>
                    </a:cubicBezTo>
                    <a:cubicBezTo>
                      <a:pt x="37" y="900"/>
                      <a:pt x="0" y="818"/>
                      <a:pt x="3" y="738"/>
                    </a:cubicBezTo>
                    <a:cubicBezTo>
                      <a:pt x="6" y="658"/>
                      <a:pt x="37" y="563"/>
                      <a:pt x="75" y="465"/>
                    </a:cubicBezTo>
                    <a:cubicBezTo>
                      <a:pt x="113" y="367"/>
                      <a:pt x="169" y="222"/>
                      <a:pt x="230" y="148"/>
                    </a:cubicBezTo>
                    <a:cubicBezTo>
                      <a:pt x="291" y="74"/>
                      <a:pt x="373" y="42"/>
                      <a:pt x="441" y="21"/>
                    </a:cubicBezTo>
                    <a:cubicBezTo>
                      <a:pt x="509" y="0"/>
                      <a:pt x="581" y="1"/>
                      <a:pt x="639" y="2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9AC40CC4-024A-59FE-2311-E49E1DBFF82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1269" y="2146"/>
                <a:ext cx="115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258C126E-FA89-CA9F-B879-EE96073949D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958" y="2438"/>
                <a:ext cx="115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9CA8FB20-EC61-E147-98A4-AEF497390E04}"/>
              </a:ext>
            </a:extLst>
          </p:cNvPr>
          <p:cNvSpPr txBox="1"/>
          <p:nvPr/>
        </p:nvSpPr>
        <p:spPr>
          <a:xfrm>
            <a:off x="2936705" y="593399"/>
            <a:ext cx="977287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i="0" u="none" strike="noStrike" baseline="0" dirty="0">
                <a:solidFill>
                  <a:srgbClr val="FF3D05"/>
                </a:solidFill>
                <a:latin typeface="Aptos Black" panose="020B0004020202020204" pitchFamily="34" charset="0"/>
              </a:rPr>
              <a:t>Remember to Travel Safe when you Travel Smart!</a:t>
            </a:r>
            <a:endParaRPr lang="en-GB" sz="3000" dirty="0">
              <a:latin typeface="Aptos Black" panose="020B00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161FECE-9135-F39D-F69B-A4F0EA3A77AD}"/>
              </a:ext>
            </a:extLst>
          </p:cNvPr>
          <p:cNvSpPr txBox="1"/>
          <p:nvPr/>
        </p:nvSpPr>
        <p:spPr>
          <a:xfrm>
            <a:off x="4554127" y="1707519"/>
            <a:ext cx="718947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Pavement Smart.</a:t>
            </a:r>
          </a:p>
          <a:p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Remember to stop, look and listen when you cross the road.</a:t>
            </a: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there one available, use a zebra, light controlled or school crossing patrol to help you.</a:t>
            </a: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are scooting on the pavement look out for each other as well as other walkers and wheelers.</a:t>
            </a:r>
          </a:p>
          <a:p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7FE98-E344-4B76-40DF-28CD0F3B1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9F41BA3E-7637-D6A2-7665-8A83CCE18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74540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3658C-983D-E7F8-33EC-318A92686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Smart Wheeler">
            <a:extLst>
              <a:ext uri="{FF2B5EF4-FFF2-40B4-BE49-F238E27FC236}">
                <a16:creationId xmlns:a16="http://schemas.microsoft.com/office/drawing/2014/main" id="{3EFBAE05-6CC1-A40A-37DD-DC3DD04E659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6566"/>
            <a:ext cx="12192000" cy="7515761"/>
          </a:xfrm>
          <a:prstGeom prst="rect">
            <a:avLst/>
          </a:prstGeom>
        </p:spPr>
      </p:pic>
      <p:sp>
        <p:nvSpPr>
          <p:cNvPr id="37" name="Title 36">
            <a:extLst>
              <a:ext uri="{FF2B5EF4-FFF2-40B4-BE49-F238E27FC236}">
                <a16:creationId xmlns:a16="http://schemas.microsoft.com/office/drawing/2014/main" id="{82E72B7D-17AC-F22B-5C64-5B2C4FD0BB5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Smart Wheeler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4C64741-4DA5-6187-EC88-940483C9EE96}"/>
              </a:ext>
            </a:extLst>
          </p:cNvPr>
          <p:cNvSpPr txBox="1"/>
          <p:nvPr/>
        </p:nvSpPr>
        <p:spPr>
          <a:xfrm>
            <a:off x="500663" y="342942"/>
            <a:ext cx="977287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i="0" u="none" strike="noStrike" baseline="0" dirty="0">
                <a:solidFill>
                  <a:srgbClr val="FF3D05"/>
                </a:solidFill>
                <a:latin typeface="Aptos Black" panose="020B0004020202020204" pitchFamily="34" charset="0"/>
              </a:rPr>
              <a:t>Remember to Travel Safe when you Travel Smart!</a:t>
            </a:r>
            <a:endParaRPr lang="en-GB" sz="3000" dirty="0">
              <a:latin typeface="Aptos Black" panose="020B0004020202020204" pitchFamily="34" charset="0"/>
            </a:endParaRPr>
          </a:p>
        </p:txBody>
      </p:sp>
      <p:grpSp>
        <p:nvGrpSpPr>
          <p:cNvPr id="4" name="Group 3" descr="owl">
            <a:extLst>
              <a:ext uri="{FF2B5EF4-FFF2-40B4-BE49-F238E27FC236}">
                <a16:creationId xmlns:a16="http://schemas.microsoft.com/office/drawing/2014/main" id="{E2988EE1-EBE9-E3C4-9F15-777BD4D27EC0}"/>
              </a:ext>
            </a:extLst>
          </p:cNvPr>
          <p:cNvGrpSpPr/>
          <p:nvPr/>
        </p:nvGrpSpPr>
        <p:grpSpPr bwMode="auto">
          <a:xfrm>
            <a:off x="9070976" y="978595"/>
            <a:ext cx="1730374" cy="1713863"/>
            <a:chOff x="0" y="0"/>
            <a:chExt cx="3380" cy="372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BB166DED-9473-9F98-8062-3BC19D14532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9" y="128"/>
              <a:ext cx="812" cy="727"/>
            </a:xfrm>
            <a:custGeom>
              <a:avLst/>
              <a:gdLst>
                <a:gd name="T0" fmla="*/ 736 w 812"/>
                <a:gd name="T1" fmla="*/ 97 h 727"/>
                <a:gd name="T2" fmla="*/ 511 w 812"/>
                <a:gd name="T3" fmla="*/ 45 h 727"/>
                <a:gd name="T4" fmla="*/ 286 w 812"/>
                <a:gd name="T5" fmla="*/ 11 h 727"/>
                <a:gd name="T6" fmla="*/ 80 w 812"/>
                <a:gd name="T7" fmla="*/ 4 h 727"/>
                <a:gd name="T8" fmla="*/ 9 w 812"/>
                <a:gd name="T9" fmla="*/ 34 h 727"/>
                <a:gd name="T10" fmla="*/ 28 w 812"/>
                <a:gd name="T11" fmla="*/ 165 h 727"/>
                <a:gd name="T12" fmla="*/ 155 w 812"/>
                <a:gd name="T13" fmla="*/ 506 h 727"/>
                <a:gd name="T14" fmla="*/ 286 w 812"/>
                <a:gd name="T15" fmla="*/ 724 h 727"/>
                <a:gd name="T16" fmla="*/ 453 w 812"/>
                <a:gd name="T17" fmla="*/ 525 h 727"/>
                <a:gd name="T18" fmla="*/ 761 w 812"/>
                <a:gd name="T19" fmla="*/ 180 h 727"/>
                <a:gd name="T20" fmla="*/ 761 w 812"/>
                <a:gd name="T21" fmla="*/ 109 h 727"/>
                <a:gd name="T22" fmla="*/ 736 w 812"/>
                <a:gd name="T23" fmla="*/ 97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2" h="727">
                  <a:moveTo>
                    <a:pt x="736" y="97"/>
                  </a:moveTo>
                  <a:cubicBezTo>
                    <a:pt x="661" y="78"/>
                    <a:pt x="586" y="59"/>
                    <a:pt x="511" y="45"/>
                  </a:cubicBezTo>
                  <a:cubicBezTo>
                    <a:pt x="436" y="31"/>
                    <a:pt x="358" y="18"/>
                    <a:pt x="286" y="11"/>
                  </a:cubicBezTo>
                  <a:cubicBezTo>
                    <a:pt x="214" y="4"/>
                    <a:pt x="126" y="0"/>
                    <a:pt x="80" y="4"/>
                  </a:cubicBezTo>
                  <a:cubicBezTo>
                    <a:pt x="34" y="8"/>
                    <a:pt x="18" y="7"/>
                    <a:pt x="9" y="34"/>
                  </a:cubicBezTo>
                  <a:cubicBezTo>
                    <a:pt x="0" y="61"/>
                    <a:pt x="4" y="86"/>
                    <a:pt x="28" y="165"/>
                  </a:cubicBezTo>
                  <a:cubicBezTo>
                    <a:pt x="52" y="244"/>
                    <a:pt x="112" y="413"/>
                    <a:pt x="155" y="506"/>
                  </a:cubicBezTo>
                  <a:cubicBezTo>
                    <a:pt x="198" y="599"/>
                    <a:pt x="236" y="721"/>
                    <a:pt x="286" y="724"/>
                  </a:cubicBezTo>
                  <a:cubicBezTo>
                    <a:pt x="336" y="727"/>
                    <a:pt x="374" y="616"/>
                    <a:pt x="453" y="525"/>
                  </a:cubicBezTo>
                  <a:cubicBezTo>
                    <a:pt x="532" y="434"/>
                    <a:pt x="710" y="249"/>
                    <a:pt x="761" y="180"/>
                  </a:cubicBezTo>
                  <a:cubicBezTo>
                    <a:pt x="812" y="111"/>
                    <a:pt x="786" y="110"/>
                    <a:pt x="761" y="109"/>
                  </a:cubicBezTo>
                  <a:cubicBezTo>
                    <a:pt x="761" y="109"/>
                    <a:pt x="736" y="97"/>
                    <a:pt x="736" y="97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9530B940-B7B4-66E1-1C00-13E57261AE08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252" y="78"/>
              <a:ext cx="812" cy="727"/>
            </a:xfrm>
            <a:custGeom>
              <a:avLst/>
              <a:gdLst>
                <a:gd name="T0" fmla="*/ 736 w 812"/>
                <a:gd name="T1" fmla="*/ 97 h 727"/>
                <a:gd name="T2" fmla="*/ 511 w 812"/>
                <a:gd name="T3" fmla="*/ 45 h 727"/>
                <a:gd name="T4" fmla="*/ 286 w 812"/>
                <a:gd name="T5" fmla="*/ 11 h 727"/>
                <a:gd name="T6" fmla="*/ 80 w 812"/>
                <a:gd name="T7" fmla="*/ 4 h 727"/>
                <a:gd name="T8" fmla="*/ 9 w 812"/>
                <a:gd name="T9" fmla="*/ 34 h 727"/>
                <a:gd name="T10" fmla="*/ 28 w 812"/>
                <a:gd name="T11" fmla="*/ 165 h 727"/>
                <a:gd name="T12" fmla="*/ 155 w 812"/>
                <a:gd name="T13" fmla="*/ 506 h 727"/>
                <a:gd name="T14" fmla="*/ 286 w 812"/>
                <a:gd name="T15" fmla="*/ 724 h 727"/>
                <a:gd name="T16" fmla="*/ 453 w 812"/>
                <a:gd name="T17" fmla="*/ 525 h 727"/>
                <a:gd name="T18" fmla="*/ 761 w 812"/>
                <a:gd name="T19" fmla="*/ 180 h 727"/>
                <a:gd name="T20" fmla="*/ 761 w 812"/>
                <a:gd name="T21" fmla="*/ 109 h 727"/>
                <a:gd name="T22" fmla="*/ 736 w 812"/>
                <a:gd name="T23" fmla="*/ 97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2" h="727">
                  <a:moveTo>
                    <a:pt x="736" y="97"/>
                  </a:moveTo>
                  <a:cubicBezTo>
                    <a:pt x="661" y="78"/>
                    <a:pt x="586" y="59"/>
                    <a:pt x="511" y="45"/>
                  </a:cubicBezTo>
                  <a:cubicBezTo>
                    <a:pt x="436" y="31"/>
                    <a:pt x="358" y="18"/>
                    <a:pt x="286" y="11"/>
                  </a:cubicBezTo>
                  <a:cubicBezTo>
                    <a:pt x="214" y="4"/>
                    <a:pt x="126" y="0"/>
                    <a:pt x="80" y="4"/>
                  </a:cubicBezTo>
                  <a:cubicBezTo>
                    <a:pt x="34" y="8"/>
                    <a:pt x="18" y="7"/>
                    <a:pt x="9" y="34"/>
                  </a:cubicBezTo>
                  <a:cubicBezTo>
                    <a:pt x="0" y="61"/>
                    <a:pt x="4" y="86"/>
                    <a:pt x="28" y="165"/>
                  </a:cubicBezTo>
                  <a:cubicBezTo>
                    <a:pt x="52" y="244"/>
                    <a:pt x="112" y="413"/>
                    <a:pt x="155" y="506"/>
                  </a:cubicBezTo>
                  <a:cubicBezTo>
                    <a:pt x="198" y="599"/>
                    <a:pt x="236" y="721"/>
                    <a:pt x="286" y="724"/>
                  </a:cubicBezTo>
                  <a:cubicBezTo>
                    <a:pt x="336" y="727"/>
                    <a:pt x="374" y="616"/>
                    <a:pt x="453" y="525"/>
                  </a:cubicBezTo>
                  <a:cubicBezTo>
                    <a:pt x="532" y="434"/>
                    <a:pt x="710" y="249"/>
                    <a:pt x="761" y="180"/>
                  </a:cubicBezTo>
                  <a:cubicBezTo>
                    <a:pt x="812" y="111"/>
                    <a:pt x="786" y="110"/>
                    <a:pt x="761" y="109"/>
                  </a:cubicBezTo>
                  <a:cubicBezTo>
                    <a:pt x="761" y="109"/>
                    <a:pt x="736" y="97"/>
                    <a:pt x="736" y="97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44414DF-1F81-D6A7-1363-66C0DEF4ED1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67" y="0"/>
              <a:ext cx="2834" cy="344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3E40AC5C-F3FB-4E52-47DE-2AF3A730628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0" y="1269"/>
              <a:ext cx="686" cy="1817"/>
            </a:xfrm>
            <a:custGeom>
              <a:avLst/>
              <a:gdLst>
                <a:gd name="T0" fmla="*/ 437 w 686"/>
                <a:gd name="T1" fmla="*/ 0 h 1817"/>
                <a:gd name="T2" fmla="*/ 527 w 686"/>
                <a:gd name="T3" fmla="*/ 244 h 1817"/>
                <a:gd name="T4" fmla="*/ 617 w 686"/>
                <a:gd name="T5" fmla="*/ 552 h 1817"/>
                <a:gd name="T6" fmla="*/ 676 w 686"/>
                <a:gd name="T7" fmla="*/ 923 h 1817"/>
                <a:gd name="T8" fmla="*/ 676 w 686"/>
                <a:gd name="T9" fmla="*/ 1238 h 1817"/>
                <a:gd name="T10" fmla="*/ 639 w 686"/>
                <a:gd name="T11" fmla="*/ 1430 h 1817"/>
                <a:gd name="T12" fmla="*/ 542 w 686"/>
                <a:gd name="T13" fmla="*/ 1673 h 1817"/>
                <a:gd name="T14" fmla="*/ 414 w 686"/>
                <a:gd name="T15" fmla="*/ 1815 h 1817"/>
                <a:gd name="T16" fmla="*/ 268 w 686"/>
                <a:gd name="T17" fmla="*/ 1658 h 1817"/>
                <a:gd name="T18" fmla="*/ 126 w 686"/>
                <a:gd name="T19" fmla="*/ 1430 h 1817"/>
                <a:gd name="T20" fmla="*/ 24 w 686"/>
                <a:gd name="T21" fmla="*/ 1172 h 1817"/>
                <a:gd name="T22" fmla="*/ 11 w 686"/>
                <a:gd name="T23" fmla="*/ 817 h 1817"/>
                <a:gd name="T24" fmla="*/ 92 w 686"/>
                <a:gd name="T25" fmla="*/ 506 h 1817"/>
                <a:gd name="T26" fmla="*/ 269 w 686"/>
                <a:gd name="T27" fmla="*/ 192 h 1817"/>
                <a:gd name="T28" fmla="*/ 437 w 686"/>
                <a:gd name="T29" fmla="*/ 0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6" h="1817">
                  <a:moveTo>
                    <a:pt x="437" y="0"/>
                  </a:moveTo>
                  <a:lnTo>
                    <a:pt x="527" y="244"/>
                  </a:lnTo>
                  <a:cubicBezTo>
                    <a:pt x="557" y="336"/>
                    <a:pt x="592" y="439"/>
                    <a:pt x="617" y="552"/>
                  </a:cubicBezTo>
                  <a:cubicBezTo>
                    <a:pt x="642" y="665"/>
                    <a:pt x="666" y="809"/>
                    <a:pt x="676" y="923"/>
                  </a:cubicBezTo>
                  <a:cubicBezTo>
                    <a:pt x="686" y="1037"/>
                    <a:pt x="682" y="1154"/>
                    <a:pt x="676" y="1238"/>
                  </a:cubicBezTo>
                  <a:cubicBezTo>
                    <a:pt x="670" y="1322"/>
                    <a:pt x="661" y="1358"/>
                    <a:pt x="639" y="1430"/>
                  </a:cubicBezTo>
                  <a:cubicBezTo>
                    <a:pt x="617" y="1502"/>
                    <a:pt x="579" y="1609"/>
                    <a:pt x="542" y="1673"/>
                  </a:cubicBezTo>
                  <a:cubicBezTo>
                    <a:pt x="505" y="1737"/>
                    <a:pt x="460" y="1817"/>
                    <a:pt x="414" y="1815"/>
                  </a:cubicBezTo>
                  <a:lnTo>
                    <a:pt x="268" y="1658"/>
                  </a:lnTo>
                  <a:cubicBezTo>
                    <a:pt x="220" y="1594"/>
                    <a:pt x="167" y="1511"/>
                    <a:pt x="126" y="1430"/>
                  </a:cubicBezTo>
                  <a:cubicBezTo>
                    <a:pt x="85" y="1349"/>
                    <a:pt x="43" y="1274"/>
                    <a:pt x="24" y="1172"/>
                  </a:cubicBezTo>
                  <a:cubicBezTo>
                    <a:pt x="5" y="1070"/>
                    <a:pt x="0" y="928"/>
                    <a:pt x="11" y="817"/>
                  </a:cubicBezTo>
                  <a:cubicBezTo>
                    <a:pt x="22" y="706"/>
                    <a:pt x="49" y="610"/>
                    <a:pt x="92" y="506"/>
                  </a:cubicBezTo>
                  <a:cubicBezTo>
                    <a:pt x="135" y="402"/>
                    <a:pt x="212" y="276"/>
                    <a:pt x="269" y="192"/>
                  </a:cubicBezTo>
                  <a:cubicBezTo>
                    <a:pt x="326" y="108"/>
                    <a:pt x="402" y="40"/>
                    <a:pt x="437" y="0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8D0C29A2-FB4B-5463-F250-95411471C06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2" y="286"/>
              <a:ext cx="415" cy="569"/>
            </a:xfrm>
            <a:custGeom>
              <a:avLst/>
              <a:gdLst>
                <a:gd name="T0" fmla="*/ 49 w 415"/>
                <a:gd name="T1" fmla="*/ 0 h 569"/>
                <a:gd name="T2" fmla="*/ 19 w 415"/>
                <a:gd name="T3" fmla="*/ 191 h 569"/>
                <a:gd name="T4" fmla="*/ 19 w 415"/>
                <a:gd name="T5" fmla="*/ 423 h 569"/>
                <a:gd name="T6" fmla="*/ 60 w 415"/>
                <a:gd name="T7" fmla="*/ 547 h 569"/>
                <a:gd name="T8" fmla="*/ 379 w 415"/>
                <a:gd name="T9" fmla="*/ 292 h 569"/>
                <a:gd name="T10" fmla="*/ 278 w 415"/>
                <a:gd name="T11" fmla="*/ 206 h 569"/>
                <a:gd name="T12" fmla="*/ 162 w 415"/>
                <a:gd name="T13" fmla="*/ 109 h 569"/>
                <a:gd name="T14" fmla="*/ 49 w 415"/>
                <a:gd name="T15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5" h="569">
                  <a:moveTo>
                    <a:pt x="49" y="0"/>
                  </a:moveTo>
                  <a:cubicBezTo>
                    <a:pt x="33" y="21"/>
                    <a:pt x="24" y="121"/>
                    <a:pt x="19" y="191"/>
                  </a:cubicBezTo>
                  <a:cubicBezTo>
                    <a:pt x="14" y="261"/>
                    <a:pt x="12" y="364"/>
                    <a:pt x="19" y="423"/>
                  </a:cubicBezTo>
                  <a:cubicBezTo>
                    <a:pt x="26" y="482"/>
                    <a:pt x="0" y="569"/>
                    <a:pt x="60" y="547"/>
                  </a:cubicBezTo>
                  <a:cubicBezTo>
                    <a:pt x="120" y="525"/>
                    <a:pt x="343" y="349"/>
                    <a:pt x="379" y="292"/>
                  </a:cubicBezTo>
                  <a:cubicBezTo>
                    <a:pt x="415" y="235"/>
                    <a:pt x="314" y="236"/>
                    <a:pt x="278" y="206"/>
                  </a:cubicBezTo>
                  <a:cubicBezTo>
                    <a:pt x="242" y="176"/>
                    <a:pt x="200" y="143"/>
                    <a:pt x="162" y="109"/>
                  </a:cubicBezTo>
                  <a:cubicBezTo>
                    <a:pt x="124" y="75"/>
                    <a:pt x="73" y="23"/>
                    <a:pt x="49" y="0"/>
                  </a:cubicBezTo>
                  <a:close/>
                </a:path>
              </a:pathLst>
            </a:cu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cmpd="sng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FC70AE8-A972-9B27-499C-167BF8DAE64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1" y="490"/>
              <a:ext cx="1174" cy="1143"/>
            </a:xfrm>
            <a:prstGeom prst="ellipse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AEDF467-EE50-8C2B-4E72-19A4DE7FD4D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8" y="578"/>
              <a:ext cx="1037" cy="10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3E95C8E-81C4-9C93-60F6-55F92F246CE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68" y="796"/>
              <a:ext cx="388" cy="411"/>
            </a:xfrm>
            <a:prstGeom prst="ellipse">
              <a:avLst/>
            </a:prstGeom>
            <a:solidFill>
              <a:srgbClr val="161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7D79BC52-01AF-47F9-3F10-DCD941466AF0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354" y="335"/>
              <a:ext cx="415" cy="569"/>
            </a:xfrm>
            <a:custGeom>
              <a:avLst/>
              <a:gdLst>
                <a:gd name="T0" fmla="*/ 49 w 415"/>
                <a:gd name="T1" fmla="*/ 0 h 569"/>
                <a:gd name="T2" fmla="*/ 19 w 415"/>
                <a:gd name="T3" fmla="*/ 191 h 569"/>
                <a:gd name="T4" fmla="*/ 19 w 415"/>
                <a:gd name="T5" fmla="*/ 423 h 569"/>
                <a:gd name="T6" fmla="*/ 60 w 415"/>
                <a:gd name="T7" fmla="*/ 547 h 569"/>
                <a:gd name="T8" fmla="*/ 379 w 415"/>
                <a:gd name="T9" fmla="*/ 292 h 569"/>
                <a:gd name="T10" fmla="*/ 278 w 415"/>
                <a:gd name="T11" fmla="*/ 206 h 569"/>
                <a:gd name="T12" fmla="*/ 162 w 415"/>
                <a:gd name="T13" fmla="*/ 109 h 569"/>
                <a:gd name="T14" fmla="*/ 49 w 415"/>
                <a:gd name="T15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5" h="569">
                  <a:moveTo>
                    <a:pt x="49" y="0"/>
                  </a:moveTo>
                  <a:cubicBezTo>
                    <a:pt x="33" y="21"/>
                    <a:pt x="24" y="121"/>
                    <a:pt x="19" y="191"/>
                  </a:cubicBezTo>
                  <a:cubicBezTo>
                    <a:pt x="14" y="261"/>
                    <a:pt x="12" y="364"/>
                    <a:pt x="19" y="423"/>
                  </a:cubicBezTo>
                  <a:cubicBezTo>
                    <a:pt x="26" y="482"/>
                    <a:pt x="0" y="569"/>
                    <a:pt x="60" y="547"/>
                  </a:cubicBezTo>
                  <a:cubicBezTo>
                    <a:pt x="120" y="525"/>
                    <a:pt x="343" y="349"/>
                    <a:pt x="379" y="292"/>
                  </a:cubicBezTo>
                  <a:cubicBezTo>
                    <a:pt x="415" y="235"/>
                    <a:pt x="314" y="236"/>
                    <a:pt x="278" y="206"/>
                  </a:cubicBezTo>
                  <a:cubicBezTo>
                    <a:pt x="242" y="176"/>
                    <a:pt x="200" y="143"/>
                    <a:pt x="162" y="109"/>
                  </a:cubicBezTo>
                  <a:cubicBezTo>
                    <a:pt x="124" y="75"/>
                    <a:pt x="73" y="23"/>
                    <a:pt x="49" y="0"/>
                  </a:cubicBezTo>
                  <a:close/>
                </a:path>
              </a:pathLst>
            </a:cu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cmpd="sng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55A4F0F-49C7-A15E-5E5F-9B1B81DCF02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651" y="498"/>
              <a:ext cx="1174" cy="1143"/>
            </a:xfrm>
            <a:prstGeom prst="ellipse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8BE5C13-536F-F9C3-D317-EEE84F3A34E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724" y="578"/>
              <a:ext cx="1037" cy="10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AD0CC500-A359-5CD0-CD2A-92DCA068F32E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694" y="1269"/>
              <a:ext cx="686" cy="1817"/>
            </a:xfrm>
            <a:custGeom>
              <a:avLst/>
              <a:gdLst>
                <a:gd name="T0" fmla="*/ 437 w 686"/>
                <a:gd name="T1" fmla="*/ 0 h 1817"/>
                <a:gd name="T2" fmla="*/ 527 w 686"/>
                <a:gd name="T3" fmla="*/ 244 h 1817"/>
                <a:gd name="T4" fmla="*/ 617 w 686"/>
                <a:gd name="T5" fmla="*/ 552 h 1817"/>
                <a:gd name="T6" fmla="*/ 676 w 686"/>
                <a:gd name="T7" fmla="*/ 923 h 1817"/>
                <a:gd name="T8" fmla="*/ 676 w 686"/>
                <a:gd name="T9" fmla="*/ 1238 h 1817"/>
                <a:gd name="T10" fmla="*/ 639 w 686"/>
                <a:gd name="T11" fmla="*/ 1430 h 1817"/>
                <a:gd name="T12" fmla="*/ 542 w 686"/>
                <a:gd name="T13" fmla="*/ 1673 h 1817"/>
                <a:gd name="T14" fmla="*/ 414 w 686"/>
                <a:gd name="T15" fmla="*/ 1815 h 1817"/>
                <a:gd name="T16" fmla="*/ 268 w 686"/>
                <a:gd name="T17" fmla="*/ 1658 h 1817"/>
                <a:gd name="T18" fmla="*/ 126 w 686"/>
                <a:gd name="T19" fmla="*/ 1430 h 1817"/>
                <a:gd name="T20" fmla="*/ 24 w 686"/>
                <a:gd name="T21" fmla="*/ 1172 h 1817"/>
                <a:gd name="T22" fmla="*/ 11 w 686"/>
                <a:gd name="T23" fmla="*/ 817 h 1817"/>
                <a:gd name="T24" fmla="*/ 92 w 686"/>
                <a:gd name="T25" fmla="*/ 506 h 1817"/>
                <a:gd name="T26" fmla="*/ 269 w 686"/>
                <a:gd name="T27" fmla="*/ 192 h 1817"/>
                <a:gd name="T28" fmla="*/ 437 w 686"/>
                <a:gd name="T29" fmla="*/ 0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6" h="1817">
                  <a:moveTo>
                    <a:pt x="437" y="0"/>
                  </a:moveTo>
                  <a:lnTo>
                    <a:pt x="527" y="244"/>
                  </a:lnTo>
                  <a:cubicBezTo>
                    <a:pt x="557" y="336"/>
                    <a:pt x="592" y="439"/>
                    <a:pt x="617" y="552"/>
                  </a:cubicBezTo>
                  <a:cubicBezTo>
                    <a:pt x="642" y="665"/>
                    <a:pt x="666" y="809"/>
                    <a:pt x="676" y="923"/>
                  </a:cubicBezTo>
                  <a:cubicBezTo>
                    <a:pt x="686" y="1037"/>
                    <a:pt x="682" y="1154"/>
                    <a:pt x="676" y="1238"/>
                  </a:cubicBezTo>
                  <a:cubicBezTo>
                    <a:pt x="670" y="1322"/>
                    <a:pt x="661" y="1358"/>
                    <a:pt x="639" y="1430"/>
                  </a:cubicBezTo>
                  <a:cubicBezTo>
                    <a:pt x="617" y="1502"/>
                    <a:pt x="579" y="1609"/>
                    <a:pt x="542" y="1673"/>
                  </a:cubicBezTo>
                  <a:cubicBezTo>
                    <a:pt x="505" y="1737"/>
                    <a:pt x="460" y="1817"/>
                    <a:pt x="414" y="1815"/>
                  </a:cubicBezTo>
                  <a:lnTo>
                    <a:pt x="268" y="1658"/>
                  </a:lnTo>
                  <a:cubicBezTo>
                    <a:pt x="220" y="1594"/>
                    <a:pt x="167" y="1511"/>
                    <a:pt x="126" y="1430"/>
                  </a:cubicBezTo>
                  <a:cubicBezTo>
                    <a:pt x="85" y="1349"/>
                    <a:pt x="43" y="1274"/>
                    <a:pt x="24" y="1172"/>
                  </a:cubicBezTo>
                  <a:cubicBezTo>
                    <a:pt x="5" y="1070"/>
                    <a:pt x="0" y="928"/>
                    <a:pt x="11" y="817"/>
                  </a:cubicBezTo>
                  <a:cubicBezTo>
                    <a:pt x="22" y="706"/>
                    <a:pt x="49" y="610"/>
                    <a:pt x="92" y="506"/>
                  </a:cubicBezTo>
                  <a:cubicBezTo>
                    <a:pt x="135" y="402"/>
                    <a:pt x="212" y="276"/>
                    <a:pt x="269" y="192"/>
                  </a:cubicBezTo>
                  <a:cubicBezTo>
                    <a:pt x="326" y="108"/>
                    <a:pt x="402" y="40"/>
                    <a:pt x="437" y="0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56DB7EF-79F0-E5B3-E960-1BEC080B093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86" y="576"/>
              <a:ext cx="1947" cy="3144"/>
              <a:chOff x="686" y="576"/>
              <a:chExt cx="1947" cy="3144"/>
            </a:xfrm>
          </p:grpSpPr>
          <p:sp>
            <p:nvSpPr>
              <p:cNvPr id="18" name="Freeform: Shape 5">
                <a:extLst>
                  <a:ext uri="{FF2B5EF4-FFF2-40B4-BE49-F238E27FC236}">
                    <a16:creationId xmlns:a16="http://schemas.microsoft.com/office/drawing/2014/main" id="{E6920BC7-551F-C146-584E-B8C5F9D4EB1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546" y="1223"/>
                <a:ext cx="280" cy="548"/>
              </a:xfrm>
              <a:custGeom>
                <a:avLst/>
                <a:gdLst>
                  <a:gd name="T0" fmla="*/ 76200 w 561"/>
                  <a:gd name="T1" fmla="*/ 0 h 1038"/>
                  <a:gd name="T2" fmla="*/ 295275 w 561"/>
                  <a:gd name="T3" fmla="*/ 3175 h 1038"/>
                  <a:gd name="T4" fmla="*/ 339725 w 561"/>
                  <a:gd name="T5" fmla="*/ 44450 h 1038"/>
                  <a:gd name="T6" fmla="*/ 314325 w 561"/>
                  <a:gd name="T7" fmla="*/ 225425 h 1038"/>
                  <a:gd name="T8" fmla="*/ 190500 w 561"/>
                  <a:gd name="T9" fmla="*/ 625475 h 1038"/>
                  <a:gd name="T10" fmla="*/ 133350 w 561"/>
                  <a:gd name="T11" fmla="*/ 600075 h 1038"/>
                  <a:gd name="T12" fmla="*/ 25400 w 561"/>
                  <a:gd name="T13" fmla="*/ 171450 h 1038"/>
                  <a:gd name="T14" fmla="*/ 0 w 561"/>
                  <a:gd name="T15" fmla="*/ 47625 h 1038"/>
                  <a:gd name="T16" fmla="*/ 76200 w 561"/>
                  <a:gd name="T17" fmla="*/ 0 h 10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61" h="1038">
                    <a:moveTo>
                      <a:pt x="75" y="0"/>
                    </a:moveTo>
                    <a:lnTo>
                      <a:pt x="485" y="5"/>
                    </a:lnTo>
                    <a:cubicBezTo>
                      <a:pt x="561" y="29"/>
                      <a:pt x="533" y="79"/>
                      <a:pt x="530" y="145"/>
                    </a:cubicBezTo>
                    <a:lnTo>
                      <a:pt x="465" y="400"/>
                    </a:lnTo>
                    <a:lnTo>
                      <a:pt x="345" y="950"/>
                    </a:lnTo>
                    <a:cubicBezTo>
                      <a:pt x="302" y="1038"/>
                      <a:pt x="252" y="1024"/>
                      <a:pt x="205" y="930"/>
                    </a:cubicBezTo>
                    <a:lnTo>
                      <a:pt x="65" y="385"/>
                    </a:lnTo>
                    <a:lnTo>
                      <a:pt x="0" y="85"/>
                    </a:lnTo>
                    <a:cubicBezTo>
                      <a:pt x="2" y="21"/>
                      <a:pt x="75" y="0"/>
                      <a:pt x="7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rgbClr val="2F528F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AutoShape 17">
                <a:extLst>
                  <a:ext uri="{FF2B5EF4-FFF2-40B4-BE49-F238E27FC236}">
                    <a16:creationId xmlns:a16="http://schemas.microsoft.com/office/drawing/2014/main" id="{93544BAF-A0AC-1202-3F74-624341BEB21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86" y="576"/>
                <a:ext cx="832" cy="879"/>
              </a:xfrm>
              <a:custGeom>
                <a:avLst/>
                <a:gdLst>
                  <a:gd name="G0" fmla="+- 1331 0 0"/>
                  <a:gd name="G1" fmla="+- 21600 0 1331"/>
                  <a:gd name="G2" fmla="+- 21600 0 1331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331" y="10800"/>
                    </a:moveTo>
                    <a:cubicBezTo>
                      <a:pt x="1331" y="16030"/>
                      <a:pt x="5570" y="20269"/>
                      <a:pt x="10800" y="20269"/>
                    </a:cubicBezTo>
                    <a:cubicBezTo>
                      <a:pt x="16030" y="20269"/>
                      <a:pt x="20269" y="16030"/>
                      <a:pt x="20269" y="10800"/>
                    </a:cubicBezTo>
                    <a:cubicBezTo>
                      <a:pt x="20269" y="5570"/>
                      <a:pt x="16030" y="1331"/>
                      <a:pt x="10800" y="1331"/>
                    </a:cubicBezTo>
                    <a:cubicBezTo>
                      <a:pt x="5570" y="1331"/>
                      <a:pt x="1331" y="5570"/>
                      <a:pt x="1331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AutoShape 18">
                <a:extLst>
                  <a:ext uri="{FF2B5EF4-FFF2-40B4-BE49-F238E27FC236}">
                    <a16:creationId xmlns:a16="http://schemas.microsoft.com/office/drawing/2014/main" id="{C769EF00-0A29-1B13-402E-E97F3E880D4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469" y="936"/>
                <a:ext cx="395" cy="282"/>
              </a:xfrm>
              <a:custGeom>
                <a:avLst/>
                <a:gdLst>
                  <a:gd name="G0" fmla="+- 8052 0 0"/>
                  <a:gd name="G1" fmla="+- -10750138 0 0"/>
                  <a:gd name="G2" fmla="+- 0 0 -10750138"/>
                  <a:gd name="T0" fmla="*/ 0 256 1"/>
                  <a:gd name="T1" fmla="*/ 180 256 1"/>
                  <a:gd name="G3" fmla="+- -10750138 T0 T1"/>
                  <a:gd name="T2" fmla="*/ 0 256 1"/>
                  <a:gd name="T3" fmla="*/ 90 256 1"/>
                  <a:gd name="G4" fmla="+- -10750138 T2 T3"/>
                  <a:gd name="G5" fmla="*/ G4 2 1"/>
                  <a:gd name="T4" fmla="*/ 90 256 1"/>
                  <a:gd name="T5" fmla="*/ 0 256 1"/>
                  <a:gd name="G6" fmla="+- -10750138 T4 T5"/>
                  <a:gd name="G7" fmla="*/ G6 2 1"/>
                  <a:gd name="G8" fmla="abs -10750138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8052"/>
                  <a:gd name="G18" fmla="*/ 8052 1 2"/>
                  <a:gd name="G19" fmla="+- G18 5400 0"/>
                  <a:gd name="G20" fmla="cos G19 -10750138"/>
                  <a:gd name="G21" fmla="sin G19 -10750138"/>
                  <a:gd name="G22" fmla="+- G20 10800 0"/>
                  <a:gd name="G23" fmla="+- G21 10800 0"/>
                  <a:gd name="G24" fmla="+- 10800 0 G20"/>
                  <a:gd name="G25" fmla="+- 8052 10800 0"/>
                  <a:gd name="G26" fmla="?: G9 G17 G25"/>
                  <a:gd name="G27" fmla="?: G9 0 21600"/>
                  <a:gd name="G28" fmla="cos 10800 -10750138"/>
                  <a:gd name="G29" fmla="sin 10800 -10750138"/>
                  <a:gd name="G30" fmla="sin 8052 -10750138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10750138 G34 0"/>
                  <a:gd name="G36" fmla="?: G6 G35 G31"/>
                  <a:gd name="G37" fmla="+- 21600 0 G36"/>
                  <a:gd name="G38" fmla="?: G4 0 G33"/>
                  <a:gd name="G39" fmla="?: -10750138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1737 w 21600"/>
                  <a:gd name="T15" fmla="*/ 8207 h 21600"/>
                  <a:gd name="T16" fmla="*/ 10800 w 21600"/>
                  <a:gd name="T17" fmla="*/ 2748 h 21600"/>
                  <a:gd name="T18" fmla="*/ 19863 w 21600"/>
                  <a:gd name="T19" fmla="*/ 8207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3058" y="8585"/>
                    </a:moveTo>
                    <a:cubicBezTo>
                      <a:pt x="4047" y="5129"/>
                      <a:pt x="7206" y="2748"/>
                      <a:pt x="10800" y="2748"/>
                    </a:cubicBezTo>
                    <a:cubicBezTo>
                      <a:pt x="14393" y="2748"/>
                      <a:pt x="17552" y="5129"/>
                      <a:pt x="18541" y="8585"/>
                    </a:cubicBezTo>
                    <a:lnTo>
                      <a:pt x="21183" y="7829"/>
                    </a:lnTo>
                    <a:cubicBezTo>
                      <a:pt x="19857" y="3194"/>
                      <a:pt x="15620" y="0"/>
                      <a:pt x="10799" y="0"/>
                    </a:cubicBezTo>
                    <a:cubicBezTo>
                      <a:pt x="5979" y="0"/>
                      <a:pt x="1742" y="3194"/>
                      <a:pt x="416" y="7829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6F604E2F-15B0-041B-8F0B-8CAE05F6788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008" y="803"/>
                <a:ext cx="388" cy="411"/>
              </a:xfrm>
              <a:prstGeom prst="ellipse">
                <a:avLst/>
              </a:prstGeom>
              <a:solidFill>
                <a:srgbClr val="1616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" name="AutoShape 20">
                <a:extLst>
                  <a:ext uri="{FF2B5EF4-FFF2-40B4-BE49-F238E27FC236}">
                    <a16:creationId xmlns:a16="http://schemas.microsoft.com/office/drawing/2014/main" id="{967F68AE-7B80-F26F-C714-F4BF90B67C7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801" y="600"/>
                <a:ext cx="832" cy="879"/>
              </a:xfrm>
              <a:custGeom>
                <a:avLst/>
                <a:gdLst>
                  <a:gd name="G0" fmla="+- 1331 0 0"/>
                  <a:gd name="G1" fmla="+- 21600 0 1331"/>
                  <a:gd name="G2" fmla="+- 21600 0 1331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331" y="10800"/>
                    </a:moveTo>
                    <a:cubicBezTo>
                      <a:pt x="1331" y="16030"/>
                      <a:pt x="5570" y="20269"/>
                      <a:pt x="10800" y="20269"/>
                    </a:cubicBezTo>
                    <a:cubicBezTo>
                      <a:pt x="16030" y="20269"/>
                      <a:pt x="20269" y="16030"/>
                      <a:pt x="20269" y="10800"/>
                    </a:cubicBezTo>
                    <a:cubicBezTo>
                      <a:pt x="20269" y="5570"/>
                      <a:pt x="16030" y="1331"/>
                      <a:pt x="10800" y="1331"/>
                    </a:cubicBezTo>
                    <a:cubicBezTo>
                      <a:pt x="5570" y="1331"/>
                      <a:pt x="1331" y="5570"/>
                      <a:pt x="1331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0279EEA5-7EA8-119C-CB66-F3156AAE656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25" y="2023"/>
                <a:ext cx="116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2434A95-2841-887C-46FF-879C05D9C56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009" y="2152"/>
                <a:ext cx="115" cy="283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EBCD0CFE-E387-6DBF-7EF2-CB6590B036E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291" y="2414"/>
                <a:ext cx="116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C8F67AFA-4EFE-32D6-507C-6E3E1372AC3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1427" y="2532"/>
                <a:ext cx="115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BC2F948F-F15F-697D-E5F7-EDDA91AB62A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1777" y="2547"/>
                <a:ext cx="116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EE20F12F-FD87-DA15-6195-F4B2CFEEFE7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089" y="877"/>
                <a:ext cx="70" cy="7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12D41069-97BB-4FBD-587C-163138E2CFB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108" y="877"/>
                <a:ext cx="70" cy="7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Freeform 28">
                <a:extLst>
                  <a:ext uri="{FF2B5EF4-FFF2-40B4-BE49-F238E27FC236}">
                    <a16:creationId xmlns:a16="http://schemas.microsoft.com/office/drawing/2014/main" id="{F84314DF-14DF-5A97-84DE-FF958C52C34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704" y="3163"/>
                <a:ext cx="535" cy="557"/>
              </a:xfrm>
              <a:custGeom>
                <a:avLst/>
                <a:gdLst>
                  <a:gd name="T0" fmla="*/ 639 w 1071"/>
                  <a:gd name="T1" fmla="*/ 21 h 1054"/>
                  <a:gd name="T2" fmla="*/ 789 w 1071"/>
                  <a:gd name="T3" fmla="*/ 144 h 1054"/>
                  <a:gd name="T4" fmla="*/ 935 w 1071"/>
                  <a:gd name="T5" fmla="*/ 373 h 1054"/>
                  <a:gd name="T6" fmla="*/ 1044 w 1071"/>
                  <a:gd name="T7" fmla="*/ 583 h 1054"/>
                  <a:gd name="T8" fmla="*/ 1059 w 1071"/>
                  <a:gd name="T9" fmla="*/ 812 h 1054"/>
                  <a:gd name="T10" fmla="*/ 972 w 1071"/>
                  <a:gd name="T11" fmla="*/ 942 h 1054"/>
                  <a:gd name="T12" fmla="*/ 882 w 1071"/>
                  <a:gd name="T13" fmla="*/ 990 h 1054"/>
                  <a:gd name="T14" fmla="*/ 778 w 1071"/>
                  <a:gd name="T15" fmla="*/ 954 h 1054"/>
                  <a:gd name="T16" fmla="*/ 738 w 1071"/>
                  <a:gd name="T17" fmla="*/ 927 h 1054"/>
                  <a:gd name="T18" fmla="*/ 723 w 1071"/>
                  <a:gd name="T19" fmla="*/ 900 h 1054"/>
                  <a:gd name="T20" fmla="*/ 714 w 1071"/>
                  <a:gd name="T21" fmla="*/ 936 h 1054"/>
                  <a:gd name="T22" fmla="*/ 657 w 1071"/>
                  <a:gd name="T23" fmla="*/ 996 h 1054"/>
                  <a:gd name="T24" fmla="*/ 588 w 1071"/>
                  <a:gd name="T25" fmla="*/ 1047 h 1054"/>
                  <a:gd name="T26" fmla="*/ 471 w 1071"/>
                  <a:gd name="T27" fmla="*/ 1035 h 1054"/>
                  <a:gd name="T28" fmla="*/ 387 w 1071"/>
                  <a:gd name="T29" fmla="*/ 984 h 1054"/>
                  <a:gd name="T30" fmla="*/ 360 w 1071"/>
                  <a:gd name="T31" fmla="*/ 897 h 1054"/>
                  <a:gd name="T32" fmla="*/ 321 w 1071"/>
                  <a:gd name="T33" fmla="*/ 951 h 1054"/>
                  <a:gd name="T34" fmla="*/ 233 w 1071"/>
                  <a:gd name="T35" fmla="*/ 999 h 1054"/>
                  <a:gd name="T36" fmla="*/ 138 w 1071"/>
                  <a:gd name="T37" fmla="*/ 996 h 1054"/>
                  <a:gd name="T38" fmla="*/ 59 w 1071"/>
                  <a:gd name="T39" fmla="*/ 943 h 1054"/>
                  <a:gd name="T40" fmla="*/ 3 w 1071"/>
                  <a:gd name="T41" fmla="*/ 738 h 1054"/>
                  <a:gd name="T42" fmla="*/ 75 w 1071"/>
                  <a:gd name="T43" fmla="*/ 465 h 1054"/>
                  <a:gd name="T44" fmla="*/ 230 w 1071"/>
                  <a:gd name="T45" fmla="*/ 148 h 1054"/>
                  <a:gd name="T46" fmla="*/ 441 w 1071"/>
                  <a:gd name="T47" fmla="*/ 21 h 1054"/>
                  <a:gd name="T48" fmla="*/ 639 w 1071"/>
                  <a:gd name="T49" fmla="*/ 21 h 1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71" h="1054">
                    <a:moveTo>
                      <a:pt x="639" y="21"/>
                    </a:moveTo>
                    <a:cubicBezTo>
                      <a:pt x="697" y="41"/>
                      <a:pt x="740" y="85"/>
                      <a:pt x="789" y="144"/>
                    </a:cubicBezTo>
                    <a:cubicBezTo>
                      <a:pt x="838" y="203"/>
                      <a:pt x="893" y="300"/>
                      <a:pt x="935" y="373"/>
                    </a:cubicBezTo>
                    <a:cubicBezTo>
                      <a:pt x="977" y="446"/>
                      <a:pt x="1023" y="510"/>
                      <a:pt x="1044" y="583"/>
                    </a:cubicBezTo>
                    <a:cubicBezTo>
                      <a:pt x="1065" y="656"/>
                      <a:pt x="1071" y="752"/>
                      <a:pt x="1059" y="812"/>
                    </a:cubicBezTo>
                    <a:cubicBezTo>
                      <a:pt x="1047" y="872"/>
                      <a:pt x="1001" y="912"/>
                      <a:pt x="972" y="942"/>
                    </a:cubicBezTo>
                    <a:cubicBezTo>
                      <a:pt x="943" y="972"/>
                      <a:pt x="914" y="988"/>
                      <a:pt x="882" y="990"/>
                    </a:cubicBezTo>
                    <a:cubicBezTo>
                      <a:pt x="850" y="992"/>
                      <a:pt x="802" y="964"/>
                      <a:pt x="778" y="954"/>
                    </a:cubicBezTo>
                    <a:cubicBezTo>
                      <a:pt x="754" y="944"/>
                      <a:pt x="747" y="936"/>
                      <a:pt x="738" y="927"/>
                    </a:cubicBezTo>
                    <a:cubicBezTo>
                      <a:pt x="729" y="918"/>
                      <a:pt x="727" y="899"/>
                      <a:pt x="723" y="900"/>
                    </a:cubicBezTo>
                    <a:cubicBezTo>
                      <a:pt x="719" y="901"/>
                      <a:pt x="725" y="920"/>
                      <a:pt x="714" y="936"/>
                    </a:cubicBezTo>
                    <a:cubicBezTo>
                      <a:pt x="703" y="952"/>
                      <a:pt x="678" y="978"/>
                      <a:pt x="657" y="996"/>
                    </a:cubicBezTo>
                    <a:cubicBezTo>
                      <a:pt x="636" y="1014"/>
                      <a:pt x="619" y="1040"/>
                      <a:pt x="588" y="1047"/>
                    </a:cubicBezTo>
                    <a:cubicBezTo>
                      <a:pt x="557" y="1054"/>
                      <a:pt x="504" y="1045"/>
                      <a:pt x="471" y="1035"/>
                    </a:cubicBezTo>
                    <a:cubicBezTo>
                      <a:pt x="438" y="1025"/>
                      <a:pt x="406" y="1007"/>
                      <a:pt x="387" y="984"/>
                    </a:cubicBezTo>
                    <a:cubicBezTo>
                      <a:pt x="368" y="961"/>
                      <a:pt x="371" y="902"/>
                      <a:pt x="360" y="897"/>
                    </a:cubicBezTo>
                    <a:cubicBezTo>
                      <a:pt x="349" y="892"/>
                      <a:pt x="342" y="934"/>
                      <a:pt x="321" y="951"/>
                    </a:cubicBezTo>
                    <a:cubicBezTo>
                      <a:pt x="300" y="968"/>
                      <a:pt x="263" y="992"/>
                      <a:pt x="233" y="999"/>
                    </a:cubicBezTo>
                    <a:cubicBezTo>
                      <a:pt x="203" y="1006"/>
                      <a:pt x="167" y="1005"/>
                      <a:pt x="138" y="996"/>
                    </a:cubicBezTo>
                    <a:cubicBezTo>
                      <a:pt x="109" y="987"/>
                      <a:pt x="81" y="986"/>
                      <a:pt x="59" y="943"/>
                    </a:cubicBezTo>
                    <a:cubicBezTo>
                      <a:pt x="37" y="900"/>
                      <a:pt x="0" y="818"/>
                      <a:pt x="3" y="738"/>
                    </a:cubicBezTo>
                    <a:cubicBezTo>
                      <a:pt x="6" y="658"/>
                      <a:pt x="37" y="563"/>
                      <a:pt x="75" y="465"/>
                    </a:cubicBezTo>
                    <a:cubicBezTo>
                      <a:pt x="113" y="367"/>
                      <a:pt x="169" y="222"/>
                      <a:pt x="230" y="148"/>
                    </a:cubicBezTo>
                    <a:cubicBezTo>
                      <a:pt x="291" y="74"/>
                      <a:pt x="373" y="42"/>
                      <a:pt x="441" y="21"/>
                    </a:cubicBezTo>
                    <a:cubicBezTo>
                      <a:pt x="509" y="0"/>
                      <a:pt x="581" y="1"/>
                      <a:pt x="639" y="2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Freeform 29">
                <a:extLst>
                  <a:ext uri="{FF2B5EF4-FFF2-40B4-BE49-F238E27FC236}">
                    <a16:creationId xmlns:a16="http://schemas.microsoft.com/office/drawing/2014/main" id="{A7370B13-9FFB-AD1C-6EE4-3B23F453963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1111" y="3162"/>
                <a:ext cx="535" cy="556"/>
              </a:xfrm>
              <a:custGeom>
                <a:avLst/>
                <a:gdLst>
                  <a:gd name="T0" fmla="*/ 639 w 1071"/>
                  <a:gd name="T1" fmla="*/ 21 h 1054"/>
                  <a:gd name="T2" fmla="*/ 789 w 1071"/>
                  <a:gd name="T3" fmla="*/ 144 h 1054"/>
                  <a:gd name="T4" fmla="*/ 935 w 1071"/>
                  <a:gd name="T5" fmla="*/ 373 h 1054"/>
                  <a:gd name="T6" fmla="*/ 1044 w 1071"/>
                  <a:gd name="T7" fmla="*/ 583 h 1054"/>
                  <a:gd name="T8" fmla="*/ 1059 w 1071"/>
                  <a:gd name="T9" fmla="*/ 812 h 1054"/>
                  <a:gd name="T10" fmla="*/ 972 w 1071"/>
                  <a:gd name="T11" fmla="*/ 942 h 1054"/>
                  <a:gd name="T12" fmla="*/ 882 w 1071"/>
                  <a:gd name="T13" fmla="*/ 990 h 1054"/>
                  <a:gd name="T14" fmla="*/ 778 w 1071"/>
                  <a:gd name="T15" fmla="*/ 954 h 1054"/>
                  <a:gd name="T16" fmla="*/ 738 w 1071"/>
                  <a:gd name="T17" fmla="*/ 927 h 1054"/>
                  <a:gd name="T18" fmla="*/ 723 w 1071"/>
                  <a:gd name="T19" fmla="*/ 900 h 1054"/>
                  <a:gd name="T20" fmla="*/ 714 w 1071"/>
                  <a:gd name="T21" fmla="*/ 936 h 1054"/>
                  <a:gd name="T22" fmla="*/ 657 w 1071"/>
                  <a:gd name="T23" fmla="*/ 996 h 1054"/>
                  <a:gd name="T24" fmla="*/ 588 w 1071"/>
                  <a:gd name="T25" fmla="*/ 1047 h 1054"/>
                  <a:gd name="T26" fmla="*/ 471 w 1071"/>
                  <a:gd name="T27" fmla="*/ 1035 h 1054"/>
                  <a:gd name="T28" fmla="*/ 387 w 1071"/>
                  <a:gd name="T29" fmla="*/ 984 h 1054"/>
                  <a:gd name="T30" fmla="*/ 360 w 1071"/>
                  <a:gd name="T31" fmla="*/ 897 h 1054"/>
                  <a:gd name="T32" fmla="*/ 321 w 1071"/>
                  <a:gd name="T33" fmla="*/ 951 h 1054"/>
                  <a:gd name="T34" fmla="*/ 233 w 1071"/>
                  <a:gd name="T35" fmla="*/ 999 h 1054"/>
                  <a:gd name="T36" fmla="*/ 138 w 1071"/>
                  <a:gd name="T37" fmla="*/ 996 h 1054"/>
                  <a:gd name="T38" fmla="*/ 59 w 1071"/>
                  <a:gd name="T39" fmla="*/ 943 h 1054"/>
                  <a:gd name="T40" fmla="*/ 3 w 1071"/>
                  <a:gd name="T41" fmla="*/ 738 h 1054"/>
                  <a:gd name="T42" fmla="*/ 75 w 1071"/>
                  <a:gd name="T43" fmla="*/ 465 h 1054"/>
                  <a:gd name="T44" fmla="*/ 230 w 1071"/>
                  <a:gd name="T45" fmla="*/ 148 h 1054"/>
                  <a:gd name="T46" fmla="*/ 441 w 1071"/>
                  <a:gd name="T47" fmla="*/ 21 h 1054"/>
                  <a:gd name="T48" fmla="*/ 639 w 1071"/>
                  <a:gd name="T49" fmla="*/ 21 h 1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71" h="1054">
                    <a:moveTo>
                      <a:pt x="639" y="21"/>
                    </a:moveTo>
                    <a:cubicBezTo>
                      <a:pt x="697" y="41"/>
                      <a:pt x="740" y="85"/>
                      <a:pt x="789" y="144"/>
                    </a:cubicBezTo>
                    <a:cubicBezTo>
                      <a:pt x="838" y="203"/>
                      <a:pt x="893" y="300"/>
                      <a:pt x="935" y="373"/>
                    </a:cubicBezTo>
                    <a:cubicBezTo>
                      <a:pt x="977" y="446"/>
                      <a:pt x="1023" y="510"/>
                      <a:pt x="1044" y="583"/>
                    </a:cubicBezTo>
                    <a:cubicBezTo>
                      <a:pt x="1065" y="656"/>
                      <a:pt x="1071" y="752"/>
                      <a:pt x="1059" y="812"/>
                    </a:cubicBezTo>
                    <a:cubicBezTo>
                      <a:pt x="1047" y="872"/>
                      <a:pt x="1001" y="912"/>
                      <a:pt x="972" y="942"/>
                    </a:cubicBezTo>
                    <a:cubicBezTo>
                      <a:pt x="943" y="972"/>
                      <a:pt x="914" y="988"/>
                      <a:pt x="882" y="990"/>
                    </a:cubicBezTo>
                    <a:cubicBezTo>
                      <a:pt x="850" y="992"/>
                      <a:pt x="802" y="964"/>
                      <a:pt x="778" y="954"/>
                    </a:cubicBezTo>
                    <a:cubicBezTo>
                      <a:pt x="754" y="944"/>
                      <a:pt x="747" y="936"/>
                      <a:pt x="738" y="927"/>
                    </a:cubicBezTo>
                    <a:cubicBezTo>
                      <a:pt x="729" y="918"/>
                      <a:pt x="727" y="899"/>
                      <a:pt x="723" y="900"/>
                    </a:cubicBezTo>
                    <a:cubicBezTo>
                      <a:pt x="719" y="901"/>
                      <a:pt x="725" y="920"/>
                      <a:pt x="714" y="936"/>
                    </a:cubicBezTo>
                    <a:cubicBezTo>
                      <a:pt x="703" y="952"/>
                      <a:pt x="678" y="978"/>
                      <a:pt x="657" y="996"/>
                    </a:cubicBezTo>
                    <a:cubicBezTo>
                      <a:pt x="636" y="1014"/>
                      <a:pt x="619" y="1040"/>
                      <a:pt x="588" y="1047"/>
                    </a:cubicBezTo>
                    <a:cubicBezTo>
                      <a:pt x="557" y="1054"/>
                      <a:pt x="504" y="1045"/>
                      <a:pt x="471" y="1035"/>
                    </a:cubicBezTo>
                    <a:cubicBezTo>
                      <a:pt x="438" y="1025"/>
                      <a:pt x="406" y="1007"/>
                      <a:pt x="387" y="984"/>
                    </a:cubicBezTo>
                    <a:cubicBezTo>
                      <a:pt x="368" y="961"/>
                      <a:pt x="371" y="902"/>
                      <a:pt x="360" y="897"/>
                    </a:cubicBezTo>
                    <a:cubicBezTo>
                      <a:pt x="349" y="892"/>
                      <a:pt x="342" y="934"/>
                      <a:pt x="321" y="951"/>
                    </a:cubicBezTo>
                    <a:cubicBezTo>
                      <a:pt x="300" y="968"/>
                      <a:pt x="263" y="992"/>
                      <a:pt x="233" y="999"/>
                    </a:cubicBezTo>
                    <a:cubicBezTo>
                      <a:pt x="203" y="1006"/>
                      <a:pt x="167" y="1005"/>
                      <a:pt x="138" y="996"/>
                    </a:cubicBezTo>
                    <a:cubicBezTo>
                      <a:pt x="109" y="987"/>
                      <a:pt x="81" y="986"/>
                      <a:pt x="59" y="943"/>
                    </a:cubicBezTo>
                    <a:cubicBezTo>
                      <a:pt x="37" y="900"/>
                      <a:pt x="0" y="818"/>
                      <a:pt x="3" y="738"/>
                    </a:cubicBezTo>
                    <a:cubicBezTo>
                      <a:pt x="6" y="658"/>
                      <a:pt x="37" y="563"/>
                      <a:pt x="75" y="465"/>
                    </a:cubicBezTo>
                    <a:cubicBezTo>
                      <a:pt x="113" y="367"/>
                      <a:pt x="169" y="222"/>
                      <a:pt x="230" y="148"/>
                    </a:cubicBezTo>
                    <a:cubicBezTo>
                      <a:pt x="291" y="74"/>
                      <a:pt x="373" y="42"/>
                      <a:pt x="441" y="21"/>
                    </a:cubicBezTo>
                    <a:cubicBezTo>
                      <a:pt x="509" y="0"/>
                      <a:pt x="581" y="1"/>
                      <a:pt x="639" y="2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60A3C017-6ACE-F4E6-B189-AA93E69A683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1269" y="2146"/>
                <a:ext cx="115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9E396458-A94C-5AF3-7F13-5E3530B69F5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958" y="2438"/>
                <a:ext cx="115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AE3A1FC4-B7C3-E56F-7C3C-83FD841BF991}"/>
              </a:ext>
            </a:extLst>
          </p:cNvPr>
          <p:cNvSpPr txBox="1"/>
          <p:nvPr/>
        </p:nvSpPr>
        <p:spPr>
          <a:xfrm>
            <a:off x="656368" y="1784745"/>
            <a:ext cx="718947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a Smart Wheeler.</a:t>
            </a:r>
          </a:p>
          <a:p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sure you and your wheels are safe to roll, check your brakes steering and tyres. </a:t>
            </a: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are scooting or cycling think about wearing a helmet.</a:t>
            </a: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care near driveways and look out for other pavement users.</a:t>
            </a:r>
          </a:p>
          <a:p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A3AB2D-9447-6436-0C8A-611194170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314C1B-1C42-8394-5E25-9B9887A8C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365066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C876D-AF65-D60C-3A1F-06B90DF2C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6">
            <a:extLst>
              <a:ext uri="{FF2B5EF4-FFF2-40B4-BE49-F238E27FC236}">
                <a16:creationId xmlns:a16="http://schemas.microsoft.com/office/drawing/2014/main" id="{528BE7D3-FD33-9839-A2AB-E50F50A15FF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Smart passenger</a:t>
            </a:r>
          </a:p>
        </p:txBody>
      </p:sp>
      <p:pic>
        <p:nvPicPr>
          <p:cNvPr id="34" name="Picture 33" descr="smart passenger">
            <a:extLst>
              <a:ext uri="{FF2B5EF4-FFF2-40B4-BE49-F238E27FC236}">
                <a16:creationId xmlns:a16="http://schemas.microsoft.com/office/drawing/2014/main" id="{0B4D1256-DEE4-26BD-043E-638D9AD7D50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93" y="0"/>
            <a:ext cx="12150219" cy="7509510"/>
          </a:xfrm>
          <a:prstGeom prst="rect">
            <a:avLst/>
          </a:prstGeom>
        </p:spPr>
      </p:pic>
      <p:grpSp>
        <p:nvGrpSpPr>
          <p:cNvPr id="4" name="Group 3" descr="owl">
            <a:extLst>
              <a:ext uri="{FF2B5EF4-FFF2-40B4-BE49-F238E27FC236}">
                <a16:creationId xmlns:a16="http://schemas.microsoft.com/office/drawing/2014/main" id="{B5A86B1C-2FB6-CD30-6F55-52C75225E9D7}"/>
              </a:ext>
            </a:extLst>
          </p:cNvPr>
          <p:cNvGrpSpPr/>
          <p:nvPr/>
        </p:nvGrpSpPr>
        <p:grpSpPr bwMode="auto">
          <a:xfrm>
            <a:off x="1206331" y="388620"/>
            <a:ext cx="1730374" cy="1713863"/>
            <a:chOff x="0" y="0"/>
            <a:chExt cx="3380" cy="372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8F8EE375-EFC6-08CA-3F81-8301B7182B6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9" y="128"/>
              <a:ext cx="812" cy="727"/>
            </a:xfrm>
            <a:custGeom>
              <a:avLst/>
              <a:gdLst>
                <a:gd name="T0" fmla="*/ 736 w 812"/>
                <a:gd name="T1" fmla="*/ 97 h 727"/>
                <a:gd name="T2" fmla="*/ 511 w 812"/>
                <a:gd name="T3" fmla="*/ 45 h 727"/>
                <a:gd name="T4" fmla="*/ 286 w 812"/>
                <a:gd name="T5" fmla="*/ 11 h 727"/>
                <a:gd name="T6" fmla="*/ 80 w 812"/>
                <a:gd name="T7" fmla="*/ 4 h 727"/>
                <a:gd name="T8" fmla="*/ 9 w 812"/>
                <a:gd name="T9" fmla="*/ 34 h 727"/>
                <a:gd name="T10" fmla="*/ 28 w 812"/>
                <a:gd name="T11" fmla="*/ 165 h 727"/>
                <a:gd name="T12" fmla="*/ 155 w 812"/>
                <a:gd name="T13" fmla="*/ 506 h 727"/>
                <a:gd name="T14" fmla="*/ 286 w 812"/>
                <a:gd name="T15" fmla="*/ 724 h 727"/>
                <a:gd name="T16" fmla="*/ 453 w 812"/>
                <a:gd name="T17" fmla="*/ 525 h 727"/>
                <a:gd name="T18" fmla="*/ 761 w 812"/>
                <a:gd name="T19" fmla="*/ 180 h 727"/>
                <a:gd name="T20" fmla="*/ 761 w 812"/>
                <a:gd name="T21" fmla="*/ 109 h 727"/>
                <a:gd name="T22" fmla="*/ 736 w 812"/>
                <a:gd name="T23" fmla="*/ 97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2" h="727">
                  <a:moveTo>
                    <a:pt x="736" y="97"/>
                  </a:moveTo>
                  <a:cubicBezTo>
                    <a:pt x="661" y="78"/>
                    <a:pt x="586" y="59"/>
                    <a:pt x="511" y="45"/>
                  </a:cubicBezTo>
                  <a:cubicBezTo>
                    <a:pt x="436" y="31"/>
                    <a:pt x="358" y="18"/>
                    <a:pt x="286" y="11"/>
                  </a:cubicBezTo>
                  <a:cubicBezTo>
                    <a:pt x="214" y="4"/>
                    <a:pt x="126" y="0"/>
                    <a:pt x="80" y="4"/>
                  </a:cubicBezTo>
                  <a:cubicBezTo>
                    <a:pt x="34" y="8"/>
                    <a:pt x="18" y="7"/>
                    <a:pt x="9" y="34"/>
                  </a:cubicBezTo>
                  <a:cubicBezTo>
                    <a:pt x="0" y="61"/>
                    <a:pt x="4" y="86"/>
                    <a:pt x="28" y="165"/>
                  </a:cubicBezTo>
                  <a:cubicBezTo>
                    <a:pt x="52" y="244"/>
                    <a:pt x="112" y="413"/>
                    <a:pt x="155" y="506"/>
                  </a:cubicBezTo>
                  <a:cubicBezTo>
                    <a:pt x="198" y="599"/>
                    <a:pt x="236" y="721"/>
                    <a:pt x="286" y="724"/>
                  </a:cubicBezTo>
                  <a:cubicBezTo>
                    <a:pt x="336" y="727"/>
                    <a:pt x="374" y="616"/>
                    <a:pt x="453" y="525"/>
                  </a:cubicBezTo>
                  <a:cubicBezTo>
                    <a:pt x="532" y="434"/>
                    <a:pt x="710" y="249"/>
                    <a:pt x="761" y="180"/>
                  </a:cubicBezTo>
                  <a:cubicBezTo>
                    <a:pt x="812" y="111"/>
                    <a:pt x="786" y="110"/>
                    <a:pt x="761" y="109"/>
                  </a:cubicBezTo>
                  <a:cubicBezTo>
                    <a:pt x="761" y="109"/>
                    <a:pt x="736" y="97"/>
                    <a:pt x="736" y="97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079BDE7D-565C-E26F-0FD6-51080CE1CD8E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252" y="78"/>
              <a:ext cx="812" cy="727"/>
            </a:xfrm>
            <a:custGeom>
              <a:avLst/>
              <a:gdLst>
                <a:gd name="T0" fmla="*/ 736 w 812"/>
                <a:gd name="T1" fmla="*/ 97 h 727"/>
                <a:gd name="T2" fmla="*/ 511 w 812"/>
                <a:gd name="T3" fmla="*/ 45 h 727"/>
                <a:gd name="T4" fmla="*/ 286 w 812"/>
                <a:gd name="T5" fmla="*/ 11 h 727"/>
                <a:gd name="T6" fmla="*/ 80 w 812"/>
                <a:gd name="T7" fmla="*/ 4 h 727"/>
                <a:gd name="T8" fmla="*/ 9 w 812"/>
                <a:gd name="T9" fmla="*/ 34 h 727"/>
                <a:gd name="T10" fmla="*/ 28 w 812"/>
                <a:gd name="T11" fmla="*/ 165 h 727"/>
                <a:gd name="T12" fmla="*/ 155 w 812"/>
                <a:gd name="T13" fmla="*/ 506 h 727"/>
                <a:gd name="T14" fmla="*/ 286 w 812"/>
                <a:gd name="T15" fmla="*/ 724 h 727"/>
                <a:gd name="T16" fmla="*/ 453 w 812"/>
                <a:gd name="T17" fmla="*/ 525 h 727"/>
                <a:gd name="T18" fmla="*/ 761 w 812"/>
                <a:gd name="T19" fmla="*/ 180 h 727"/>
                <a:gd name="T20" fmla="*/ 761 w 812"/>
                <a:gd name="T21" fmla="*/ 109 h 727"/>
                <a:gd name="T22" fmla="*/ 736 w 812"/>
                <a:gd name="T23" fmla="*/ 97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2" h="727">
                  <a:moveTo>
                    <a:pt x="736" y="97"/>
                  </a:moveTo>
                  <a:cubicBezTo>
                    <a:pt x="661" y="78"/>
                    <a:pt x="586" y="59"/>
                    <a:pt x="511" y="45"/>
                  </a:cubicBezTo>
                  <a:cubicBezTo>
                    <a:pt x="436" y="31"/>
                    <a:pt x="358" y="18"/>
                    <a:pt x="286" y="11"/>
                  </a:cubicBezTo>
                  <a:cubicBezTo>
                    <a:pt x="214" y="4"/>
                    <a:pt x="126" y="0"/>
                    <a:pt x="80" y="4"/>
                  </a:cubicBezTo>
                  <a:cubicBezTo>
                    <a:pt x="34" y="8"/>
                    <a:pt x="18" y="7"/>
                    <a:pt x="9" y="34"/>
                  </a:cubicBezTo>
                  <a:cubicBezTo>
                    <a:pt x="0" y="61"/>
                    <a:pt x="4" y="86"/>
                    <a:pt x="28" y="165"/>
                  </a:cubicBezTo>
                  <a:cubicBezTo>
                    <a:pt x="52" y="244"/>
                    <a:pt x="112" y="413"/>
                    <a:pt x="155" y="506"/>
                  </a:cubicBezTo>
                  <a:cubicBezTo>
                    <a:pt x="198" y="599"/>
                    <a:pt x="236" y="721"/>
                    <a:pt x="286" y="724"/>
                  </a:cubicBezTo>
                  <a:cubicBezTo>
                    <a:pt x="336" y="727"/>
                    <a:pt x="374" y="616"/>
                    <a:pt x="453" y="525"/>
                  </a:cubicBezTo>
                  <a:cubicBezTo>
                    <a:pt x="532" y="434"/>
                    <a:pt x="710" y="249"/>
                    <a:pt x="761" y="180"/>
                  </a:cubicBezTo>
                  <a:cubicBezTo>
                    <a:pt x="812" y="111"/>
                    <a:pt x="786" y="110"/>
                    <a:pt x="761" y="109"/>
                  </a:cubicBezTo>
                  <a:cubicBezTo>
                    <a:pt x="761" y="109"/>
                    <a:pt x="736" y="97"/>
                    <a:pt x="736" y="97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CA0B7F-4E2C-FBDE-756C-E50660D7BBF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67" y="0"/>
              <a:ext cx="2834" cy="344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43BBD83E-44AA-C43C-82B6-E24A423F326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0" y="1269"/>
              <a:ext cx="686" cy="1817"/>
            </a:xfrm>
            <a:custGeom>
              <a:avLst/>
              <a:gdLst>
                <a:gd name="T0" fmla="*/ 437 w 686"/>
                <a:gd name="T1" fmla="*/ 0 h 1817"/>
                <a:gd name="T2" fmla="*/ 527 w 686"/>
                <a:gd name="T3" fmla="*/ 244 h 1817"/>
                <a:gd name="T4" fmla="*/ 617 w 686"/>
                <a:gd name="T5" fmla="*/ 552 h 1817"/>
                <a:gd name="T6" fmla="*/ 676 w 686"/>
                <a:gd name="T7" fmla="*/ 923 h 1817"/>
                <a:gd name="T8" fmla="*/ 676 w 686"/>
                <a:gd name="T9" fmla="*/ 1238 h 1817"/>
                <a:gd name="T10" fmla="*/ 639 w 686"/>
                <a:gd name="T11" fmla="*/ 1430 h 1817"/>
                <a:gd name="T12" fmla="*/ 542 w 686"/>
                <a:gd name="T13" fmla="*/ 1673 h 1817"/>
                <a:gd name="T14" fmla="*/ 414 w 686"/>
                <a:gd name="T15" fmla="*/ 1815 h 1817"/>
                <a:gd name="T16" fmla="*/ 268 w 686"/>
                <a:gd name="T17" fmla="*/ 1658 h 1817"/>
                <a:gd name="T18" fmla="*/ 126 w 686"/>
                <a:gd name="T19" fmla="*/ 1430 h 1817"/>
                <a:gd name="T20" fmla="*/ 24 w 686"/>
                <a:gd name="T21" fmla="*/ 1172 h 1817"/>
                <a:gd name="T22" fmla="*/ 11 w 686"/>
                <a:gd name="T23" fmla="*/ 817 h 1817"/>
                <a:gd name="T24" fmla="*/ 92 w 686"/>
                <a:gd name="T25" fmla="*/ 506 h 1817"/>
                <a:gd name="T26" fmla="*/ 269 w 686"/>
                <a:gd name="T27" fmla="*/ 192 h 1817"/>
                <a:gd name="T28" fmla="*/ 437 w 686"/>
                <a:gd name="T29" fmla="*/ 0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6" h="1817">
                  <a:moveTo>
                    <a:pt x="437" y="0"/>
                  </a:moveTo>
                  <a:lnTo>
                    <a:pt x="527" y="244"/>
                  </a:lnTo>
                  <a:cubicBezTo>
                    <a:pt x="557" y="336"/>
                    <a:pt x="592" y="439"/>
                    <a:pt x="617" y="552"/>
                  </a:cubicBezTo>
                  <a:cubicBezTo>
                    <a:pt x="642" y="665"/>
                    <a:pt x="666" y="809"/>
                    <a:pt x="676" y="923"/>
                  </a:cubicBezTo>
                  <a:cubicBezTo>
                    <a:pt x="686" y="1037"/>
                    <a:pt x="682" y="1154"/>
                    <a:pt x="676" y="1238"/>
                  </a:cubicBezTo>
                  <a:cubicBezTo>
                    <a:pt x="670" y="1322"/>
                    <a:pt x="661" y="1358"/>
                    <a:pt x="639" y="1430"/>
                  </a:cubicBezTo>
                  <a:cubicBezTo>
                    <a:pt x="617" y="1502"/>
                    <a:pt x="579" y="1609"/>
                    <a:pt x="542" y="1673"/>
                  </a:cubicBezTo>
                  <a:cubicBezTo>
                    <a:pt x="505" y="1737"/>
                    <a:pt x="460" y="1817"/>
                    <a:pt x="414" y="1815"/>
                  </a:cubicBezTo>
                  <a:lnTo>
                    <a:pt x="268" y="1658"/>
                  </a:lnTo>
                  <a:cubicBezTo>
                    <a:pt x="220" y="1594"/>
                    <a:pt x="167" y="1511"/>
                    <a:pt x="126" y="1430"/>
                  </a:cubicBezTo>
                  <a:cubicBezTo>
                    <a:pt x="85" y="1349"/>
                    <a:pt x="43" y="1274"/>
                    <a:pt x="24" y="1172"/>
                  </a:cubicBezTo>
                  <a:cubicBezTo>
                    <a:pt x="5" y="1070"/>
                    <a:pt x="0" y="928"/>
                    <a:pt x="11" y="817"/>
                  </a:cubicBezTo>
                  <a:cubicBezTo>
                    <a:pt x="22" y="706"/>
                    <a:pt x="49" y="610"/>
                    <a:pt x="92" y="506"/>
                  </a:cubicBezTo>
                  <a:cubicBezTo>
                    <a:pt x="135" y="402"/>
                    <a:pt x="212" y="276"/>
                    <a:pt x="269" y="192"/>
                  </a:cubicBezTo>
                  <a:cubicBezTo>
                    <a:pt x="326" y="108"/>
                    <a:pt x="402" y="40"/>
                    <a:pt x="437" y="0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A81F3CA4-2E88-027A-F2EF-B841D9177CD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2" y="286"/>
              <a:ext cx="415" cy="569"/>
            </a:xfrm>
            <a:custGeom>
              <a:avLst/>
              <a:gdLst>
                <a:gd name="T0" fmla="*/ 49 w 415"/>
                <a:gd name="T1" fmla="*/ 0 h 569"/>
                <a:gd name="T2" fmla="*/ 19 w 415"/>
                <a:gd name="T3" fmla="*/ 191 h 569"/>
                <a:gd name="T4" fmla="*/ 19 w 415"/>
                <a:gd name="T5" fmla="*/ 423 h 569"/>
                <a:gd name="T6" fmla="*/ 60 w 415"/>
                <a:gd name="T7" fmla="*/ 547 h 569"/>
                <a:gd name="T8" fmla="*/ 379 w 415"/>
                <a:gd name="T9" fmla="*/ 292 h 569"/>
                <a:gd name="T10" fmla="*/ 278 w 415"/>
                <a:gd name="T11" fmla="*/ 206 h 569"/>
                <a:gd name="T12" fmla="*/ 162 w 415"/>
                <a:gd name="T13" fmla="*/ 109 h 569"/>
                <a:gd name="T14" fmla="*/ 49 w 415"/>
                <a:gd name="T15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5" h="569">
                  <a:moveTo>
                    <a:pt x="49" y="0"/>
                  </a:moveTo>
                  <a:cubicBezTo>
                    <a:pt x="33" y="21"/>
                    <a:pt x="24" y="121"/>
                    <a:pt x="19" y="191"/>
                  </a:cubicBezTo>
                  <a:cubicBezTo>
                    <a:pt x="14" y="261"/>
                    <a:pt x="12" y="364"/>
                    <a:pt x="19" y="423"/>
                  </a:cubicBezTo>
                  <a:cubicBezTo>
                    <a:pt x="26" y="482"/>
                    <a:pt x="0" y="569"/>
                    <a:pt x="60" y="547"/>
                  </a:cubicBezTo>
                  <a:cubicBezTo>
                    <a:pt x="120" y="525"/>
                    <a:pt x="343" y="349"/>
                    <a:pt x="379" y="292"/>
                  </a:cubicBezTo>
                  <a:cubicBezTo>
                    <a:pt x="415" y="235"/>
                    <a:pt x="314" y="236"/>
                    <a:pt x="278" y="206"/>
                  </a:cubicBezTo>
                  <a:cubicBezTo>
                    <a:pt x="242" y="176"/>
                    <a:pt x="200" y="143"/>
                    <a:pt x="162" y="109"/>
                  </a:cubicBezTo>
                  <a:cubicBezTo>
                    <a:pt x="124" y="75"/>
                    <a:pt x="73" y="23"/>
                    <a:pt x="49" y="0"/>
                  </a:cubicBezTo>
                  <a:close/>
                </a:path>
              </a:pathLst>
            </a:cu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cmpd="sng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69F4B5-F4EE-4F7B-7A61-40F4F0C3030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1" y="490"/>
              <a:ext cx="1174" cy="1143"/>
            </a:xfrm>
            <a:prstGeom prst="ellipse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62F0346-B72A-9DE2-7322-9BDCE0117D7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8" y="578"/>
              <a:ext cx="1037" cy="10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133A39E-1A4B-A626-C2D2-D9FE0D01896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68" y="796"/>
              <a:ext cx="388" cy="411"/>
            </a:xfrm>
            <a:prstGeom prst="ellipse">
              <a:avLst/>
            </a:prstGeom>
            <a:solidFill>
              <a:srgbClr val="161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1FEB8AE9-6212-0817-5C6A-BF8EB002818B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354" y="335"/>
              <a:ext cx="415" cy="569"/>
            </a:xfrm>
            <a:custGeom>
              <a:avLst/>
              <a:gdLst>
                <a:gd name="T0" fmla="*/ 49 w 415"/>
                <a:gd name="T1" fmla="*/ 0 h 569"/>
                <a:gd name="T2" fmla="*/ 19 w 415"/>
                <a:gd name="T3" fmla="*/ 191 h 569"/>
                <a:gd name="T4" fmla="*/ 19 w 415"/>
                <a:gd name="T5" fmla="*/ 423 h 569"/>
                <a:gd name="T6" fmla="*/ 60 w 415"/>
                <a:gd name="T7" fmla="*/ 547 h 569"/>
                <a:gd name="T8" fmla="*/ 379 w 415"/>
                <a:gd name="T9" fmla="*/ 292 h 569"/>
                <a:gd name="T10" fmla="*/ 278 w 415"/>
                <a:gd name="T11" fmla="*/ 206 h 569"/>
                <a:gd name="T12" fmla="*/ 162 w 415"/>
                <a:gd name="T13" fmla="*/ 109 h 569"/>
                <a:gd name="T14" fmla="*/ 49 w 415"/>
                <a:gd name="T15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5" h="569">
                  <a:moveTo>
                    <a:pt x="49" y="0"/>
                  </a:moveTo>
                  <a:cubicBezTo>
                    <a:pt x="33" y="21"/>
                    <a:pt x="24" y="121"/>
                    <a:pt x="19" y="191"/>
                  </a:cubicBezTo>
                  <a:cubicBezTo>
                    <a:pt x="14" y="261"/>
                    <a:pt x="12" y="364"/>
                    <a:pt x="19" y="423"/>
                  </a:cubicBezTo>
                  <a:cubicBezTo>
                    <a:pt x="26" y="482"/>
                    <a:pt x="0" y="569"/>
                    <a:pt x="60" y="547"/>
                  </a:cubicBezTo>
                  <a:cubicBezTo>
                    <a:pt x="120" y="525"/>
                    <a:pt x="343" y="349"/>
                    <a:pt x="379" y="292"/>
                  </a:cubicBezTo>
                  <a:cubicBezTo>
                    <a:pt x="415" y="235"/>
                    <a:pt x="314" y="236"/>
                    <a:pt x="278" y="206"/>
                  </a:cubicBezTo>
                  <a:cubicBezTo>
                    <a:pt x="242" y="176"/>
                    <a:pt x="200" y="143"/>
                    <a:pt x="162" y="109"/>
                  </a:cubicBezTo>
                  <a:cubicBezTo>
                    <a:pt x="124" y="75"/>
                    <a:pt x="73" y="23"/>
                    <a:pt x="49" y="0"/>
                  </a:cubicBezTo>
                  <a:close/>
                </a:path>
              </a:pathLst>
            </a:cu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cmpd="sng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32C7CD3-3355-8FD5-2CBF-7F8A99AB2BC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651" y="498"/>
              <a:ext cx="1174" cy="1143"/>
            </a:xfrm>
            <a:prstGeom prst="ellipse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CEFA2DC-3458-43DB-55D1-4EE69AAFCC0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724" y="578"/>
              <a:ext cx="1037" cy="10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11D24032-AF16-90A5-F87A-8E72BF983E38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694" y="1269"/>
              <a:ext cx="686" cy="1817"/>
            </a:xfrm>
            <a:custGeom>
              <a:avLst/>
              <a:gdLst>
                <a:gd name="T0" fmla="*/ 437 w 686"/>
                <a:gd name="T1" fmla="*/ 0 h 1817"/>
                <a:gd name="T2" fmla="*/ 527 w 686"/>
                <a:gd name="T3" fmla="*/ 244 h 1817"/>
                <a:gd name="T4" fmla="*/ 617 w 686"/>
                <a:gd name="T5" fmla="*/ 552 h 1817"/>
                <a:gd name="T6" fmla="*/ 676 w 686"/>
                <a:gd name="T7" fmla="*/ 923 h 1817"/>
                <a:gd name="T8" fmla="*/ 676 w 686"/>
                <a:gd name="T9" fmla="*/ 1238 h 1817"/>
                <a:gd name="T10" fmla="*/ 639 w 686"/>
                <a:gd name="T11" fmla="*/ 1430 h 1817"/>
                <a:gd name="T12" fmla="*/ 542 w 686"/>
                <a:gd name="T13" fmla="*/ 1673 h 1817"/>
                <a:gd name="T14" fmla="*/ 414 w 686"/>
                <a:gd name="T15" fmla="*/ 1815 h 1817"/>
                <a:gd name="T16" fmla="*/ 268 w 686"/>
                <a:gd name="T17" fmla="*/ 1658 h 1817"/>
                <a:gd name="T18" fmla="*/ 126 w 686"/>
                <a:gd name="T19" fmla="*/ 1430 h 1817"/>
                <a:gd name="T20" fmla="*/ 24 w 686"/>
                <a:gd name="T21" fmla="*/ 1172 h 1817"/>
                <a:gd name="T22" fmla="*/ 11 w 686"/>
                <a:gd name="T23" fmla="*/ 817 h 1817"/>
                <a:gd name="T24" fmla="*/ 92 w 686"/>
                <a:gd name="T25" fmla="*/ 506 h 1817"/>
                <a:gd name="T26" fmla="*/ 269 w 686"/>
                <a:gd name="T27" fmla="*/ 192 h 1817"/>
                <a:gd name="T28" fmla="*/ 437 w 686"/>
                <a:gd name="T29" fmla="*/ 0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6" h="1817">
                  <a:moveTo>
                    <a:pt x="437" y="0"/>
                  </a:moveTo>
                  <a:lnTo>
                    <a:pt x="527" y="244"/>
                  </a:lnTo>
                  <a:cubicBezTo>
                    <a:pt x="557" y="336"/>
                    <a:pt x="592" y="439"/>
                    <a:pt x="617" y="552"/>
                  </a:cubicBezTo>
                  <a:cubicBezTo>
                    <a:pt x="642" y="665"/>
                    <a:pt x="666" y="809"/>
                    <a:pt x="676" y="923"/>
                  </a:cubicBezTo>
                  <a:cubicBezTo>
                    <a:pt x="686" y="1037"/>
                    <a:pt x="682" y="1154"/>
                    <a:pt x="676" y="1238"/>
                  </a:cubicBezTo>
                  <a:cubicBezTo>
                    <a:pt x="670" y="1322"/>
                    <a:pt x="661" y="1358"/>
                    <a:pt x="639" y="1430"/>
                  </a:cubicBezTo>
                  <a:cubicBezTo>
                    <a:pt x="617" y="1502"/>
                    <a:pt x="579" y="1609"/>
                    <a:pt x="542" y="1673"/>
                  </a:cubicBezTo>
                  <a:cubicBezTo>
                    <a:pt x="505" y="1737"/>
                    <a:pt x="460" y="1817"/>
                    <a:pt x="414" y="1815"/>
                  </a:cubicBezTo>
                  <a:lnTo>
                    <a:pt x="268" y="1658"/>
                  </a:lnTo>
                  <a:cubicBezTo>
                    <a:pt x="220" y="1594"/>
                    <a:pt x="167" y="1511"/>
                    <a:pt x="126" y="1430"/>
                  </a:cubicBezTo>
                  <a:cubicBezTo>
                    <a:pt x="85" y="1349"/>
                    <a:pt x="43" y="1274"/>
                    <a:pt x="24" y="1172"/>
                  </a:cubicBezTo>
                  <a:cubicBezTo>
                    <a:pt x="5" y="1070"/>
                    <a:pt x="0" y="928"/>
                    <a:pt x="11" y="817"/>
                  </a:cubicBezTo>
                  <a:cubicBezTo>
                    <a:pt x="22" y="706"/>
                    <a:pt x="49" y="610"/>
                    <a:pt x="92" y="506"/>
                  </a:cubicBezTo>
                  <a:cubicBezTo>
                    <a:pt x="135" y="402"/>
                    <a:pt x="212" y="276"/>
                    <a:pt x="269" y="192"/>
                  </a:cubicBezTo>
                  <a:cubicBezTo>
                    <a:pt x="326" y="108"/>
                    <a:pt x="402" y="40"/>
                    <a:pt x="437" y="0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5046548-91B9-BD30-D9B0-6D5A37DB3BC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86" y="576"/>
              <a:ext cx="1947" cy="3144"/>
              <a:chOff x="686" y="576"/>
              <a:chExt cx="1947" cy="3144"/>
            </a:xfrm>
          </p:grpSpPr>
          <p:sp>
            <p:nvSpPr>
              <p:cNvPr id="18" name="Freeform: Shape 5">
                <a:extLst>
                  <a:ext uri="{FF2B5EF4-FFF2-40B4-BE49-F238E27FC236}">
                    <a16:creationId xmlns:a16="http://schemas.microsoft.com/office/drawing/2014/main" id="{BD42933D-45BB-2547-7F2D-107DCB10A92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546" y="1223"/>
                <a:ext cx="280" cy="548"/>
              </a:xfrm>
              <a:custGeom>
                <a:avLst/>
                <a:gdLst>
                  <a:gd name="T0" fmla="*/ 76200 w 561"/>
                  <a:gd name="T1" fmla="*/ 0 h 1038"/>
                  <a:gd name="T2" fmla="*/ 295275 w 561"/>
                  <a:gd name="T3" fmla="*/ 3175 h 1038"/>
                  <a:gd name="T4" fmla="*/ 339725 w 561"/>
                  <a:gd name="T5" fmla="*/ 44450 h 1038"/>
                  <a:gd name="T6" fmla="*/ 314325 w 561"/>
                  <a:gd name="T7" fmla="*/ 225425 h 1038"/>
                  <a:gd name="T8" fmla="*/ 190500 w 561"/>
                  <a:gd name="T9" fmla="*/ 625475 h 1038"/>
                  <a:gd name="T10" fmla="*/ 133350 w 561"/>
                  <a:gd name="T11" fmla="*/ 600075 h 1038"/>
                  <a:gd name="T12" fmla="*/ 25400 w 561"/>
                  <a:gd name="T13" fmla="*/ 171450 h 1038"/>
                  <a:gd name="T14" fmla="*/ 0 w 561"/>
                  <a:gd name="T15" fmla="*/ 47625 h 1038"/>
                  <a:gd name="T16" fmla="*/ 76200 w 561"/>
                  <a:gd name="T17" fmla="*/ 0 h 10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61" h="1038">
                    <a:moveTo>
                      <a:pt x="75" y="0"/>
                    </a:moveTo>
                    <a:lnTo>
                      <a:pt x="485" y="5"/>
                    </a:lnTo>
                    <a:cubicBezTo>
                      <a:pt x="561" y="29"/>
                      <a:pt x="533" y="79"/>
                      <a:pt x="530" y="145"/>
                    </a:cubicBezTo>
                    <a:lnTo>
                      <a:pt x="465" y="400"/>
                    </a:lnTo>
                    <a:lnTo>
                      <a:pt x="345" y="950"/>
                    </a:lnTo>
                    <a:cubicBezTo>
                      <a:pt x="302" y="1038"/>
                      <a:pt x="252" y="1024"/>
                      <a:pt x="205" y="930"/>
                    </a:cubicBezTo>
                    <a:lnTo>
                      <a:pt x="65" y="385"/>
                    </a:lnTo>
                    <a:lnTo>
                      <a:pt x="0" y="85"/>
                    </a:lnTo>
                    <a:cubicBezTo>
                      <a:pt x="2" y="21"/>
                      <a:pt x="75" y="0"/>
                      <a:pt x="7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rgbClr val="2F528F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AutoShape 17">
                <a:extLst>
                  <a:ext uri="{FF2B5EF4-FFF2-40B4-BE49-F238E27FC236}">
                    <a16:creationId xmlns:a16="http://schemas.microsoft.com/office/drawing/2014/main" id="{FB8E719B-9AE5-ABFE-630D-5152E67C6EB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86" y="576"/>
                <a:ext cx="832" cy="879"/>
              </a:xfrm>
              <a:custGeom>
                <a:avLst/>
                <a:gdLst>
                  <a:gd name="G0" fmla="+- 1331 0 0"/>
                  <a:gd name="G1" fmla="+- 21600 0 1331"/>
                  <a:gd name="G2" fmla="+- 21600 0 1331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331" y="10800"/>
                    </a:moveTo>
                    <a:cubicBezTo>
                      <a:pt x="1331" y="16030"/>
                      <a:pt x="5570" y="20269"/>
                      <a:pt x="10800" y="20269"/>
                    </a:cubicBezTo>
                    <a:cubicBezTo>
                      <a:pt x="16030" y="20269"/>
                      <a:pt x="20269" y="16030"/>
                      <a:pt x="20269" y="10800"/>
                    </a:cubicBezTo>
                    <a:cubicBezTo>
                      <a:pt x="20269" y="5570"/>
                      <a:pt x="16030" y="1331"/>
                      <a:pt x="10800" y="1331"/>
                    </a:cubicBezTo>
                    <a:cubicBezTo>
                      <a:pt x="5570" y="1331"/>
                      <a:pt x="1331" y="5570"/>
                      <a:pt x="1331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AutoShape 18">
                <a:extLst>
                  <a:ext uri="{FF2B5EF4-FFF2-40B4-BE49-F238E27FC236}">
                    <a16:creationId xmlns:a16="http://schemas.microsoft.com/office/drawing/2014/main" id="{8F3DD92C-85F6-3E23-EA3D-109F9E1CAF3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469" y="936"/>
                <a:ext cx="395" cy="282"/>
              </a:xfrm>
              <a:custGeom>
                <a:avLst/>
                <a:gdLst>
                  <a:gd name="G0" fmla="+- 8052 0 0"/>
                  <a:gd name="G1" fmla="+- -10750138 0 0"/>
                  <a:gd name="G2" fmla="+- 0 0 -10750138"/>
                  <a:gd name="T0" fmla="*/ 0 256 1"/>
                  <a:gd name="T1" fmla="*/ 180 256 1"/>
                  <a:gd name="G3" fmla="+- -10750138 T0 T1"/>
                  <a:gd name="T2" fmla="*/ 0 256 1"/>
                  <a:gd name="T3" fmla="*/ 90 256 1"/>
                  <a:gd name="G4" fmla="+- -10750138 T2 T3"/>
                  <a:gd name="G5" fmla="*/ G4 2 1"/>
                  <a:gd name="T4" fmla="*/ 90 256 1"/>
                  <a:gd name="T5" fmla="*/ 0 256 1"/>
                  <a:gd name="G6" fmla="+- -10750138 T4 T5"/>
                  <a:gd name="G7" fmla="*/ G6 2 1"/>
                  <a:gd name="G8" fmla="abs -10750138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8052"/>
                  <a:gd name="G18" fmla="*/ 8052 1 2"/>
                  <a:gd name="G19" fmla="+- G18 5400 0"/>
                  <a:gd name="G20" fmla="cos G19 -10750138"/>
                  <a:gd name="G21" fmla="sin G19 -10750138"/>
                  <a:gd name="G22" fmla="+- G20 10800 0"/>
                  <a:gd name="G23" fmla="+- G21 10800 0"/>
                  <a:gd name="G24" fmla="+- 10800 0 G20"/>
                  <a:gd name="G25" fmla="+- 8052 10800 0"/>
                  <a:gd name="G26" fmla="?: G9 G17 G25"/>
                  <a:gd name="G27" fmla="?: G9 0 21600"/>
                  <a:gd name="G28" fmla="cos 10800 -10750138"/>
                  <a:gd name="G29" fmla="sin 10800 -10750138"/>
                  <a:gd name="G30" fmla="sin 8052 -10750138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10750138 G34 0"/>
                  <a:gd name="G36" fmla="?: G6 G35 G31"/>
                  <a:gd name="G37" fmla="+- 21600 0 G36"/>
                  <a:gd name="G38" fmla="?: G4 0 G33"/>
                  <a:gd name="G39" fmla="?: -10750138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1737 w 21600"/>
                  <a:gd name="T15" fmla="*/ 8207 h 21600"/>
                  <a:gd name="T16" fmla="*/ 10800 w 21600"/>
                  <a:gd name="T17" fmla="*/ 2748 h 21600"/>
                  <a:gd name="T18" fmla="*/ 19863 w 21600"/>
                  <a:gd name="T19" fmla="*/ 8207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3058" y="8585"/>
                    </a:moveTo>
                    <a:cubicBezTo>
                      <a:pt x="4047" y="5129"/>
                      <a:pt x="7206" y="2748"/>
                      <a:pt x="10800" y="2748"/>
                    </a:cubicBezTo>
                    <a:cubicBezTo>
                      <a:pt x="14393" y="2748"/>
                      <a:pt x="17552" y="5129"/>
                      <a:pt x="18541" y="8585"/>
                    </a:cubicBezTo>
                    <a:lnTo>
                      <a:pt x="21183" y="7829"/>
                    </a:lnTo>
                    <a:cubicBezTo>
                      <a:pt x="19857" y="3194"/>
                      <a:pt x="15620" y="0"/>
                      <a:pt x="10799" y="0"/>
                    </a:cubicBezTo>
                    <a:cubicBezTo>
                      <a:pt x="5979" y="0"/>
                      <a:pt x="1742" y="3194"/>
                      <a:pt x="416" y="7829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ADEBF43-A175-F80B-7831-2C0A628C0B3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008" y="803"/>
                <a:ext cx="388" cy="411"/>
              </a:xfrm>
              <a:prstGeom prst="ellipse">
                <a:avLst/>
              </a:prstGeom>
              <a:solidFill>
                <a:srgbClr val="1616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" name="AutoShape 20">
                <a:extLst>
                  <a:ext uri="{FF2B5EF4-FFF2-40B4-BE49-F238E27FC236}">
                    <a16:creationId xmlns:a16="http://schemas.microsoft.com/office/drawing/2014/main" id="{D17526A4-24B5-EBD4-E0FA-82B9E91AB26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801" y="600"/>
                <a:ext cx="832" cy="879"/>
              </a:xfrm>
              <a:custGeom>
                <a:avLst/>
                <a:gdLst>
                  <a:gd name="G0" fmla="+- 1331 0 0"/>
                  <a:gd name="G1" fmla="+- 21600 0 1331"/>
                  <a:gd name="G2" fmla="+- 21600 0 1331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331" y="10800"/>
                    </a:moveTo>
                    <a:cubicBezTo>
                      <a:pt x="1331" y="16030"/>
                      <a:pt x="5570" y="20269"/>
                      <a:pt x="10800" y="20269"/>
                    </a:cubicBezTo>
                    <a:cubicBezTo>
                      <a:pt x="16030" y="20269"/>
                      <a:pt x="20269" y="16030"/>
                      <a:pt x="20269" y="10800"/>
                    </a:cubicBezTo>
                    <a:cubicBezTo>
                      <a:pt x="20269" y="5570"/>
                      <a:pt x="16030" y="1331"/>
                      <a:pt x="10800" y="1331"/>
                    </a:cubicBezTo>
                    <a:cubicBezTo>
                      <a:pt x="5570" y="1331"/>
                      <a:pt x="1331" y="5570"/>
                      <a:pt x="1331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EE9383DF-C23D-D208-3A1D-E8212A726E6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25" y="2023"/>
                <a:ext cx="116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66C64481-0A1A-22E4-473D-017C99337FB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009" y="2152"/>
                <a:ext cx="115" cy="283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43EA16E-5B53-E2EA-16A2-27507B81104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291" y="2414"/>
                <a:ext cx="116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12026BE8-721D-0FC3-E820-0C6E99EE81C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1427" y="2532"/>
                <a:ext cx="115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C6D1B05F-13DF-D83B-307A-BBA498C44D7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1777" y="2547"/>
                <a:ext cx="116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95834E6F-90BA-02E5-ADD3-AE482E83490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089" y="877"/>
                <a:ext cx="70" cy="7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3C2A00B-1F4D-3528-6095-73C87AE19E4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108" y="877"/>
                <a:ext cx="70" cy="7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Freeform 28">
                <a:extLst>
                  <a:ext uri="{FF2B5EF4-FFF2-40B4-BE49-F238E27FC236}">
                    <a16:creationId xmlns:a16="http://schemas.microsoft.com/office/drawing/2014/main" id="{B56700B4-4756-C1F6-6B6E-909825BEE27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704" y="3163"/>
                <a:ext cx="535" cy="557"/>
              </a:xfrm>
              <a:custGeom>
                <a:avLst/>
                <a:gdLst>
                  <a:gd name="T0" fmla="*/ 639 w 1071"/>
                  <a:gd name="T1" fmla="*/ 21 h 1054"/>
                  <a:gd name="T2" fmla="*/ 789 w 1071"/>
                  <a:gd name="T3" fmla="*/ 144 h 1054"/>
                  <a:gd name="T4" fmla="*/ 935 w 1071"/>
                  <a:gd name="T5" fmla="*/ 373 h 1054"/>
                  <a:gd name="T6" fmla="*/ 1044 w 1071"/>
                  <a:gd name="T7" fmla="*/ 583 h 1054"/>
                  <a:gd name="T8" fmla="*/ 1059 w 1071"/>
                  <a:gd name="T9" fmla="*/ 812 h 1054"/>
                  <a:gd name="T10" fmla="*/ 972 w 1071"/>
                  <a:gd name="T11" fmla="*/ 942 h 1054"/>
                  <a:gd name="T12" fmla="*/ 882 w 1071"/>
                  <a:gd name="T13" fmla="*/ 990 h 1054"/>
                  <a:gd name="T14" fmla="*/ 778 w 1071"/>
                  <a:gd name="T15" fmla="*/ 954 h 1054"/>
                  <a:gd name="T16" fmla="*/ 738 w 1071"/>
                  <a:gd name="T17" fmla="*/ 927 h 1054"/>
                  <a:gd name="T18" fmla="*/ 723 w 1071"/>
                  <a:gd name="T19" fmla="*/ 900 h 1054"/>
                  <a:gd name="T20" fmla="*/ 714 w 1071"/>
                  <a:gd name="T21" fmla="*/ 936 h 1054"/>
                  <a:gd name="T22" fmla="*/ 657 w 1071"/>
                  <a:gd name="T23" fmla="*/ 996 h 1054"/>
                  <a:gd name="T24" fmla="*/ 588 w 1071"/>
                  <a:gd name="T25" fmla="*/ 1047 h 1054"/>
                  <a:gd name="T26" fmla="*/ 471 w 1071"/>
                  <a:gd name="T27" fmla="*/ 1035 h 1054"/>
                  <a:gd name="T28" fmla="*/ 387 w 1071"/>
                  <a:gd name="T29" fmla="*/ 984 h 1054"/>
                  <a:gd name="T30" fmla="*/ 360 w 1071"/>
                  <a:gd name="T31" fmla="*/ 897 h 1054"/>
                  <a:gd name="T32" fmla="*/ 321 w 1071"/>
                  <a:gd name="T33" fmla="*/ 951 h 1054"/>
                  <a:gd name="T34" fmla="*/ 233 w 1071"/>
                  <a:gd name="T35" fmla="*/ 999 h 1054"/>
                  <a:gd name="T36" fmla="*/ 138 w 1071"/>
                  <a:gd name="T37" fmla="*/ 996 h 1054"/>
                  <a:gd name="T38" fmla="*/ 59 w 1071"/>
                  <a:gd name="T39" fmla="*/ 943 h 1054"/>
                  <a:gd name="T40" fmla="*/ 3 w 1071"/>
                  <a:gd name="T41" fmla="*/ 738 h 1054"/>
                  <a:gd name="T42" fmla="*/ 75 w 1071"/>
                  <a:gd name="T43" fmla="*/ 465 h 1054"/>
                  <a:gd name="T44" fmla="*/ 230 w 1071"/>
                  <a:gd name="T45" fmla="*/ 148 h 1054"/>
                  <a:gd name="T46" fmla="*/ 441 w 1071"/>
                  <a:gd name="T47" fmla="*/ 21 h 1054"/>
                  <a:gd name="T48" fmla="*/ 639 w 1071"/>
                  <a:gd name="T49" fmla="*/ 21 h 1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71" h="1054">
                    <a:moveTo>
                      <a:pt x="639" y="21"/>
                    </a:moveTo>
                    <a:cubicBezTo>
                      <a:pt x="697" y="41"/>
                      <a:pt x="740" y="85"/>
                      <a:pt x="789" y="144"/>
                    </a:cubicBezTo>
                    <a:cubicBezTo>
                      <a:pt x="838" y="203"/>
                      <a:pt x="893" y="300"/>
                      <a:pt x="935" y="373"/>
                    </a:cubicBezTo>
                    <a:cubicBezTo>
                      <a:pt x="977" y="446"/>
                      <a:pt x="1023" y="510"/>
                      <a:pt x="1044" y="583"/>
                    </a:cubicBezTo>
                    <a:cubicBezTo>
                      <a:pt x="1065" y="656"/>
                      <a:pt x="1071" y="752"/>
                      <a:pt x="1059" y="812"/>
                    </a:cubicBezTo>
                    <a:cubicBezTo>
                      <a:pt x="1047" y="872"/>
                      <a:pt x="1001" y="912"/>
                      <a:pt x="972" y="942"/>
                    </a:cubicBezTo>
                    <a:cubicBezTo>
                      <a:pt x="943" y="972"/>
                      <a:pt x="914" y="988"/>
                      <a:pt x="882" y="990"/>
                    </a:cubicBezTo>
                    <a:cubicBezTo>
                      <a:pt x="850" y="992"/>
                      <a:pt x="802" y="964"/>
                      <a:pt x="778" y="954"/>
                    </a:cubicBezTo>
                    <a:cubicBezTo>
                      <a:pt x="754" y="944"/>
                      <a:pt x="747" y="936"/>
                      <a:pt x="738" y="927"/>
                    </a:cubicBezTo>
                    <a:cubicBezTo>
                      <a:pt x="729" y="918"/>
                      <a:pt x="727" y="899"/>
                      <a:pt x="723" y="900"/>
                    </a:cubicBezTo>
                    <a:cubicBezTo>
                      <a:pt x="719" y="901"/>
                      <a:pt x="725" y="920"/>
                      <a:pt x="714" y="936"/>
                    </a:cubicBezTo>
                    <a:cubicBezTo>
                      <a:pt x="703" y="952"/>
                      <a:pt x="678" y="978"/>
                      <a:pt x="657" y="996"/>
                    </a:cubicBezTo>
                    <a:cubicBezTo>
                      <a:pt x="636" y="1014"/>
                      <a:pt x="619" y="1040"/>
                      <a:pt x="588" y="1047"/>
                    </a:cubicBezTo>
                    <a:cubicBezTo>
                      <a:pt x="557" y="1054"/>
                      <a:pt x="504" y="1045"/>
                      <a:pt x="471" y="1035"/>
                    </a:cubicBezTo>
                    <a:cubicBezTo>
                      <a:pt x="438" y="1025"/>
                      <a:pt x="406" y="1007"/>
                      <a:pt x="387" y="984"/>
                    </a:cubicBezTo>
                    <a:cubicBezTo>
                      <a:pt x="368" y="961"/>
                      <a:pt x="371" y="902"/>
                      <a:pt x="360" y="897"/>
                    </a:cubicBezTo>
                    <a:cubicBezTo>
                      <a:pt x="349" y="892"/>
                      <a:pt x="342" y="934"/>
                      <a:pt x="321" y="951"/>
                    </a:cubicBezTo>
                    <a:cubicBezTo>
                      <a:pt x="300" y="968"/>
                      <a:pt x="263" y="992"/>
                      <a:pt x="233" y="999"/>
                    </a:cubicBezTo>
                    <a:cubicBezTo>
                      <a:pt x="203" y="1006"/>
                      <a:pt x="167" y="1005"/>
                      <a:pt x="138" y="996"/>
                    </a:cubicBezTo>
                    <a:cubicBezTo>
                      <a:pt x="109" y="987"/>
                      <a:pt x="81" y="986"/>
                      <a:pt x="59" y="943"/>
                    </a:cubicBezTo>
                    <a:cubicBezTo>
                      <a:pt x="37" y="900"/>
                      <a:pt x="0" y="818"/>
                      <a:pt x="3" y="738"/>
                    </a:cubicBezTo>
                    <a:cubicBezTo>
                      <a:pt x="6" y="658"/>
                      <a:pt x="37" y="563"/>
                      <a:pt x="75" y="465"/>
                    </a:cubicBezTo>
                    <a:cubicBezTo>
                      <a:pt x="113" y="367"/>
                      <a:pt x="169" y="222"/>
                      <a:pt x="230" y="148"/>
                    </a:cubicBezTo>
                    <a:cubicBezTo>
                      <a:pt x="291" y="74"/>
                      <a:pt x="373" y="42"/>
                      <a:pt x="441" y="21"/>
                    </a:cubicBezTo>
                    <a:cubicBezTo>
                      <a:pt x="509" y="0"/>
                      <a:pt x="581" y="1"/>
                      <a:pt x="639" y="2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Freeform 29">
                <a:extLst>
                  <a:ext uri="{FF2B5EF4-FFF2-40B4-BE49-F238E27FC236}">
                    <a16:creationId xmlns:a16="http://schemas.microsoft.com/office/drawing/2014/main" id="{6AF0EFD4-DDB1-3854-5A37-84D14592FD3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1111" y="3162"/>
                <a:ext cx="535" cy="556"/>
              </a:xfrm>
              <a:custGeom>
                <a:avLst/>
                <a:gdLst>
                  <a:gd name="T0" fmla="*/ 639 w 1071"/>
                  <a:gd name="T1" fmla="*/ 21 h 1054"/>
                  <a:gd name="T2" fmla="*/ 789 w 1071"/>
                  <a:gd name="T3" fmla="*/ 144 h 1054"/>
                  <a:gd name="T4" fmla="*/ 935 w 1071"/>
                  <a:gd name="T5" fmla="*/ 373 h 1054"/>
                  <a:gd name="T6" fmla="*/ 1044 w 1071"/>
                  <a:gd name="T7" fmla="*/ 583 h 1054"/>
                  <a:gd name="T8" fmla="*/ 1059 w 1071"/>
                  <a:gd name="T9" fmla="*/ 812 h 1054"/>
                  <a:gd name="T10" fmla="*/ 972 w 1071"/>
                  <a:gd name="T11" fmla="*/ 942 h 1054"/>
                  <a:gd name="T12" fmla="*/ 882 w 1071"/>
                  <a:gd name="T13" fmla="*/ 990 h 1054"/>
                  <a:gd name="T14" fmla="*/ 778 w 1071"/>
                  <a:gd name="T15" fmla="*/ 954 h 1054"/>
                  <a:gd name="T16" fmla="*/ 738 w 1071"/>
                  <a:gd name="T17" fmla="*/ 927 h 1054"/>
                  <a:gd name="T18" fmla="*/ 723 w 1071"/>
                  <a:gd name="T19" fmla="*/ 900 h 1054"/>
                  <a:gd name="T20" fmla="*/ 714 w 1071"/>
                  <a:gd name="T21" fmla="*/ 936 h 1054"/>
                  <a:gd name="T22" fmla="*/ 657 w 1071"/>
                  <a:gd name="T23" fmla="*/ 996 h 1054"/>
                  <a:gd name="T24" fmla="*/ 588 w 1071"/>
                  <a:gd name="T25" fmla="*/ 1047 h 1054"/>
                  <a:gd name="T26" fmla="*/ 471 w 1071"/>
                  <a:gd name="T27" fmla="*/ 1035 h 1054"/>
                  <a:gd name="T28" fmla="*/ 387 w 1071"/>
                  <a:gd name="T29" fmla="*/ 984 h 1054"/>
                  <a:gd name="T30" fmla="*/ 360 w 1071"/>
                  <a:gd name="T31" fmla="*/ 897 h 1054"/>
                  <a:gd name="T32" fmla="*/ 321 w 1071"/>
                  <a:gd name="T33" fmla="*/ 951 h 1054"/>
                  <a:gd name="T34" fmla="*/ 233 w 1071"/>
                  <a:gd name="T35" fmla="*/ 999 h 1054"/>
                  <a:gd name="T36" fmla="*/ 138 w 1071"/>
                  <a:gd name="T37" fmla="*/ 996 h 1054"/>
                  <a:gd name="T38" fmla="*/ 59 w 1071"/>
                  <a:gd name="T39" fmla="*/ 943 h 1054"/>
                  <a:gd name="T40" fmla="*/ 3 w 1071"/>
                  <a:gd name="T41" fmla="*/ 738 h 1054"/>
                  <a:gd name="T42" fmla="*/ 75 w 1071"/>
                  <a:gd name="T43" fmla="*/ 465 h 1054"/>
                  <a:gd name="T44" fmla="*/ 230 w 1071"/>
                  <a:gd name="T45" fmla="*/ 148 h 1054"/>
                  <a:gd name="T46" fmla="*/ 441 w 1071"/>
                  <a:gd name="T47" fmla="*/ 21 h 1054"/>
                  <a:gd name="T48" fmla="*/ 639 w 1071"/>
                  <a:gd name="T49" fmla="*/ 21 h 1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71" h="1054">
                    <a:moveTo>
                      <a:pt x="639" y="21"/>
                    </a:moveTo>
                    <a:cubicBezTo>
                      <a:pt x="697" y="41"/>
                      <a:pt x="740" y="85"/>
                      <a:pt x="789" y="144"/>
                    </a:cubicBezTo>
                    <a:cubicBezTo>
                      <a:pt x="838" y="203"/>
                      <a:pt x="893" y="300"/>
                      <a:pt x="935" y="373"/>
                    </a:cubicBezTo>
                    <a:cubicBezTo>
                      <a:pt x="977" y="446"/>
                      <a:pt x="1023" y="510"/>
                      <a:pt x="1044" y="583"/>
                    </a:cubicBezTo>
                    <a:cubicBezTo>
                      <a:pt x="1065" y="656"/>
                      <a:pt x="1071" y="752"/>
                      <a:pt x="1059" y="812"/>
                    </a:cubicBezTo>
                    <a:cubicBezTo>
                      <a:pt x="1047" y="872"/>
                      <a:pt x="1001" y="912"/>
                      <a:pt x="972" y="942"/>
                    </a:cubicBezTo>
                    <a:cubicBezTo>
                      <a:pt x="943" y="972"/>
                      <a:pt x="914" y="988"/>
                      <a:pt x="882" y="990"/>
                    </a:cubicBezTo>
                    <a:cubicBezTo>
                      <a:pt x="850" y="992"/>
                      <a:pt x="802" y="964"/>
                      <a:pt x="778" y="954"/>
                    </a:cubicBezTo>
                    <a:cubicBezTo>
                      <a:pt x="754" y="944"/>
                      <a:pt x="747" y="936"/>
                      <a:pt x="738" y="927"/>
                    </a:cubicBezTo>
                    <a:cubicBezTo>
                      <a:pt x="729" y="918"/>
                      <a:pt x="727" y="899"/>
                      <a:pt x="723" y="900"/>
                    </a:cubicBezTo>
                    <a:cubicBezTo>
                      <a:pt x="719" y="901"/>
                      <a:pt x="725" y="920"/>
                      <a:pt x="714" y="936"/>
                    </a:cubicBezTo>
                    <a:cubicBezTo>
                      <a:pt x="703" y="952"/>
                      <a:pt x="678" y="978"/>
                      <a:pt x="657" y="996"/>
                    </a:cubicBezTo>
                    <a:cubicBezTo>
                      <a:pt x="636" y="1014"/>
                      <a:pt x="619" y="1040"/>
                      <a:pt x="588" y="1047"/>
                    </a:cubicBezTo>
                    <a:cubicBezTo>
                      <a:pt x="557" y="1054"/>
                      <a:pt x="504" y="1045"/>
                      <a:pt x="471" y="1035"/>
                    </a:cubicBezTo>
                    <a:cubicBezTo>
                      <a:pt x="438" y="1025"/>
                      <a:pt x="406" y="1007"/>
                      <a:pt x="387" y="984"/>
                    </a:cubicBezTo>
                    <a:cubicBezTo>
                      <a:pt x="368" y="961"/>
                      <a:pt x="371" y="902"/>
                      <a:pt x="360" y="897"/>
                    </a:cubicBezTo>
                    <a:cubicBezTo>
                      <a:pt x="349" y="892"/>
                      <a:pt x="342" y="934"/>
                      <a:pt x="321" y="951"/>
                    </a:cubicBezTo>
                    <a:cubicBezTo>
                      <a:pt x="300" y="968"/>
                      <a:pt x="263" y="992"/>
                      <a:pt x="233" y="999"/>
                    </a:cubicBezTo>
                    <a:cubicBezTo>
                      <a:pt x="203" y="1006"/>
                      <a:pt x="167" y="1005"/>
                      <a:pt x="138" y="996"/>
                    </a:cubicBezTo>
                    <a:cubicBezTo>
                      <a:pt x="109" y="987"/>
                      <a:pt x="81" y="986"/>
                      <a:pt x="59" y="943"/>
                    </a:cubicBezTo>
                    <a:cubicBezTo>
                      <a:pt x="37" y="900"/>
                      <a:pt x="0" y="818"/>
                      <a:pt x="3" y="738"/>
                    </a:cubicBezTo>
                    <a:cubicBezTo>
                      <a:pt x="6" y="658"/>
                      <a:pt x="37" y="563"/>
                      <a:pt x="75" y="465"/>
                    </a:cubicBezTo>
                    <a:cubicBezTo>
                      <a:pt x="113" y="367"/>
                      <a:pt x="169" y="222"/>
                      <a:pt x="230" y="148"/>
                    </a:cubicBezTo>
                    <a:cubicBezTo>
                      <a:pt x="291" y="74"/>
                      <a:pt x="373" y="42"/>
                      <a:pt x="441" y="21"/>
                    </a:cubicBezTo>
                    <a:cubicBezTo>
                      <a:pt x="509" y="0"/>
                      <a:pt x="581" y="1"/>
                      <a:pt x="639" y="2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BF05A19B-CEAE-BB15-0352-2FBF05DFCFF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1269" y="2146"/>
                <a:ext cx="115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C948C91-C45B-D685-A4B6-F19D53FF2DA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958" y="2438"/>
                <a:ext cx="115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DB7E638-C79D-9ED2-7796-B9A99C8F8D26}"/>
              </a:ext>
            </a:extLst>
          </p:cNvPr>
          <p:cNvSpPr txBox="1"/>
          <p:nvPr/>
        </p:nvSpPr>
        <p:spPr>
          <a:xfrm>
            <a:off x="2936705" y="593399"/>
            <a:ext cx="977287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i="0" u="none" strike="noStrike" baseline="0" dirty="0">
                <a:solidFill>
                  <a:srgbClr val="FF3D05"/>
                </a:solidFill>
                <a:latin typeface="Aptos Black" panose="020B0004020202020204" pitchFamily="34" charset="0"/>
              </a:rPr>
              <a:t>Remember to Travel Safe when you Travel Smart!</a:t>
            </a:r>
            <a:endParaRPr lang="en-GB" sz="3000" dirty="0">
              <a:latin typeface="Aptos Black" panose="020B00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20C6D36-4B39-FC72-21CF-27E6FDF3D891}"/>
              </a:ext>
            </a:extLst>
          </p:cNvPr>
          <p:cNvSpPr txBox="1"/>
          <p:nvPr/>
        </p:nvSpPr>
        <p:spPr>
          <a:xfrm>
            <a:off x="4382468" y="1957899"/>
            <a:ext cx="718947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a Smart Passenger.</a:t>
            </a:r>
          </a:p>
          <a:p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Always listen to the driver when they ask you to use a car seat or seat belt to help keep you safe.</a:t>
            </a: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distract the driver by messing about with other passengers.</a:t>
            </a: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aware of other vehicles when getting off the bus or out of the car.</a:t>
            </a:r>
          </a:p>
          <a:p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E24694-4BD9-C6AC-A88A-886F18381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C61113-1C00-7935-111C-08101CB46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1965002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5E1AC-D3D0-0B0B-5BBD-EDE45E1C5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6">
            <a:extLst>
              <a:ext uri="{FF2B5EF4-FFF2-40B4-BE49-F238E27FC236}">
                <a16:creationId xmlns:a16="http://schemas.microsoft.com/office/drawing/2014/main" id="{25C3CC83-AC3C-8E1B-C96F-D83ECAD2F9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Park Smart</a:t>
            </a:r>
          </a:p>
        </p:txBody>
      </p:sp>
      <p:pic>
        <p:nvPicPr>
          <p:cNvPr id="34" name="Picture 33" descr="park smart">
            <a:extLst>
              <a:ext uri="{FF2B5EF4-FFF2-40B4-BE49-F238E27FC236}">
                <a16:creationId xmlns:a16="http://schemas.microsoft.com/office/drawing/2014/main" id="{4F0A68E4-C6B5-C750-232A-7B8AF9FB7DB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0401" cy="752094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D9AB04A-4958-820E-0322-068F315771BE}"/>
              </a:ext>
            </a:extLst>
          </p:cNvPr>
          <p:cNvSpPr txBox="1"/>
          <p:nvPr/>
        </p:nvSpPr>
        <p:spPr>
          <a:xfrm>
            <a:off x="685950" y="428735"/>
            <a:ext cx="977287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i="0" u="none" strike="noStrike" baseline="0" dirty="0">
                <a:solidFill>
                  <a:srgbClr val="FF3D05"/>
                </a:solidFill>
                <a:latin typeface="Aptos Black" panose="020B0004020202020204" pitchFamily="34" charset="0"/>
              </a:rPr>
              <a:t>Remember to Travel Safe when you Travel Smart!</a:t>
            </a:r>
            <a:endParaRPr lang="en-GB" sz="3000" dirty="0">
              <a:latin typeface="Aptos Black" panose="020B0004020202020204" pitchFamily="34" charset="0"/>
            </a:endParaRPr>
          </a:p>
        </p:txBody>
      </p:sp>
      <p:grpSp>
        <p:nvGrpSpPr>
          <p:cNvPr id="4" name="Group 3" descr="owl">
            <a:extLst>
              <a:ext uri="{FF2B5EF4-FFF2-40B4-BE49-F238E27FC236}">
                <a16:creationId xmlns:a16="http://schemas.microsoft.com/office/drawing/2014/main" id="{A0340D39-2020-B4E9-530E-7ACA024FB328}"/>
              </a:ext>
            </a:extLst>
          </p:cNvPr>
          <p:cNvGrpSpPr/>
          <p:nvPr/>
        </p:nvGrpSpPr>
        <p:grpSpPr bwMode="auto">
          <a:xfrm>
            <a:off x="9894659" y="1141110"/>
            <a:ext cx="1730374" cy="1713863"/>
            <a:chOff x="0" y="0"/>
            <a:chExt cx="3380" cy="372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3DE96D08-4013-1ECF-FEEF-83B8B9F230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9" y="128"/>
              <a:ext cx="812" cy="727"/>
            </a:xfrm>
            <a:custGeom>
              <a:avLst/>
              <a:gdLst>
                <a:gd name="T0" fmla="*/ 736 w 812"/>
                <a:gd name="T1" fmla="*/ 97 h 727"/>
                <a:gd name="T2" fmla="*/ 511 w 812"/>
                <a:gd name="T3" fmla="*/ 45 h 727"/>
                <a:gd name="T4" fmla="*/ 286 w 812"/>
                <a:gd name="T5" fmla="*/ 11 h 727"/>
                <a:gd name="T6" fmla="*/ 80 w 812"/>
                <a:gd name="T7" fmla="*/ 4 h 727"/>
                <a:gd name="T8" fmla="*/ 9 w 812"/>
                <a:gd name="T9" fmla="*/ 34 h 727"/>
                <a:gd name="T10" fmla="*/ 28 w 812"/>
                <a:gd name="T11" fmla="*/ 165 h 727"/>
                <a:gd name="T12" fmla="*/ 155 w 812"/>
                <a:gd name="T13" fmla="*/ 506 h 727"/>
                <a:gd name="T14" fmla="*/ 286 w 812"/>
                <a:gd name="T15" fmla="*/ 724 h 727"/>
                <a:gd name="T16" fmla="*/ 453 w 812"/>
                <a:gd name="T17" fmla="*/ 525 h 727"/>
                <a:gd name="T18" fmla="*/ 761 w 812"/>
                <a:gd name="T19" fmla="*/ 180 h 727"/>
                <a:gd name="T20" fmla="*/ 761 w 812"/>
                <a:gd name="T21" fmla="*/ 109 h 727"/>
                <a:gd name="T22" fmla="*/ 736 w 812"/>
                <a:gd name="T23" fmla="*/ 97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2" h="727">
                  <a:moveTo>
                    <a:pt x="736" y="97"/>
                  </a:moveTo>
                  <a:cubicBezTo>
                    <a:pt x="661" y="78"/>
                    <a:pt x="586" y="59"/>
                    <a:pt x="511" y="45"/>
                  </a:cubicBezTo>
                  <a:cubicBezTo>
                    <a:pt x="436" y="31"/>
                    <a:pt x="358" y="18"/>
                    <a:pt x="286" y="11"/>
                  </a:cubicBezTo>
                  <a:cubicBezTo>
                    <a:pt x="214" y="4"/>
                    <a:pt x="126" y="0"/>
                    <a:pt x="80" y="4"/>
                  </a:cubicBezTo>
                  <a:cubicBezTo>
                    <a:pt x="34" y="8"/>
                    <a:pt x="18" y="7"/>
                    <a:pt x="9" y="34"/>
                  </a:cubicBezTo>
                  <a:cubicBezTo>
                    <a:pt x="0" y="61"/>
                    <a:pt x="4" y="86"/>
                    <a:pt x="28" y="165"/>
                  </a:cubicBezTo>
                  <a:cubicBezTo>
                    <a:pt x="52" y="244"/>
                    <a:pt x="112" y="413"/>
                    <a:pt x="155" y="506"/>
                  </a:cubicBezTo>
                  <a:cubicBezTo>
                    <a:pt x="198" y="599"/>
                    <a:pt x="236" y="721"/>
                    <a:pt x="286" y="724"/>
                  </a:cubicBezTo>
                  <a:cubicBezTo>
                    <a:pt x="336" y="727"/>
                    <a:pt x="374" y="616"/>
                    <a:pt x="453" y="525"/>
                  </a:cubicBezTo>
                  <a:cubicBezTo>
                    <a:pt x="532" y="434"/>
                    <a:pt x="710" y="249"/>
                    <a:pt x="761" y="180"/>
                  </a:cubicBezTo>
                  <a:cubicBezTo>
                    <a:pt x="812" y="111"/>
                    <a:pt x="786" y="110"/>
                    <a:pt x="761" y="109"/>
                  </a:cubicBezTo>
                  <a:cubicBezTo>
                    <a:pt x="761" y="109"/>
                    <a:pt x="736" y="97"/>
                    <a:pt x="736" y="97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04BE8A15-88B7-4BD3-6916-3A1FFCC6D8A8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252" y="78"/>
              <a:ext cx="812" cy="727"/>
            </a:xfrm>
            <a:custGeom>
              <a:avLst/>
              <a:gdLst>
                <a:gd name="T0" fmla="*/ 736 w 812"/>
                <a:gd name="T1" fmla="*/ 97 h 727"/>
                <a:gd name="T2" fmla="*/ 511 w 812"/>
                <a:gd name="T3" fmla="*/ 45 h 727"/>
                <a:gd name="T4" fmla="*/ 286 w 812"/>
                <a:gd name="T5" fmla="*/ 11 h 727"/>
                <a:gd name="T6" fmla="*/ 80 w 812"/>
                <a:gd name="T7" fmla="*/ 4 h 727"/>
                <a:gd name="T8" fmla="*/ 9 w 812"/>
                <a:gd name="T9" fmla="*/ 34 h 727"/>
                <a:gd name="T10" fmla="*/ 28 w 812"/>
                <a:gd name="T11" fmla="*/ 165 h 727"/>
                <a:gd name="T12" fmla="*/ 155 w 812"/>
                <a:gd name="T13" fmla="*/ 506 h 727"/>
                <a:gd name="T14" fmla="*/ 286 w 812"/>
                <a:gd name="T15" fmla="*/ 724 h 727"/>
                <a:gd name="T16" fmla="*/ 453 w 812"/>
                <a:gd name="T17" fmla="*/ 525 h 727"/>
                <a:gd name="T18" fmla="*/ 761 w 812"/>
                <a:gd name="T19" fmla="*/ 180 h 727"/>
                <a:gd name="T20" fmla="*/ 761 w 812"/>
                <a:gd name="T21" fmla="*/ 109 h 727"/>
                <a:gd name="T22" fmla="*/ 736 w 812"/>
                <a:gd name="T23" fmla="*/ 97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2" h="727">
                  <a:moveTo>
                    <a:pt x="736" y="97"/>
                  </a:moveTo>
                  <a:cubicBezTo>
                    <a:pt x="661" y="78"/>
                    <a:pt x="586" y="59"/>
                    <a:pt x="511" y="45"/>
                  </a:cubicBezTo>
                  <a:cubicBezTo>
                    <a:pt x="436" y="31"/>
                    <a:pt x="358" y="18"/>
                    <a:pt x="286" y="11"/>
                  </a:cubicBezTo>
                  <a:cubicBezTo>
                    <a:pt x="214" y="4"/>
                    <a:pt x="126" y="0"/>
                    <a:pt x="80" y="4"/>
                  </a:cubicBezTo>
                  <a:cubicBezTo>
                    <a:pt x="34" y="8"/>
                    <a:pt x="18" y="7"/>
                    <a:pt x="9" y="34"/>
                  </a:cubicBezTo>
                  <a:cubicBezTo>
                    <a:pt x="0" y="61"/>
                    <a:pt x="4" y="86"/>
                    <a:pt x="28" y="165"/>
                  </a:cubicBezTo>
                  <a:cubicBezTo>
                    <a:pt x="52" y="244"/>
                    <a:pt x="112" y="413"/>
                    <a:pt x="155" y="506"/>
                  </a:cubicBezTo>
                  <a:cubicBezTo>
                    <a:pt x="198" y="599"/>
                    <a:pt x="236" y="721"/>
                    <a:pt x="286" y="724"/>
                  </a:cubicBezTo>
                  <a:cubicBezTo>
                    <a:pt x="336" y="727"/>
                    <a:pt x="374" y="616"/>
                    <a:pt x="453" y="525"/>
                  </a:cubicBezTo>
                  <a:cubicBezTo>
                    <a:pt x="532" y="434"/>
                    <a:pt x="710" y="249"/>
                    <a:pt x="761" y="180"/>
                  </a:cubicBezTo>
                  <a:cubicBezTo>
                    <a:pt x="812" y="111"/>
                    <a:pt x="786" y="110"/>
                    <a:pt x="761" y="109"/>
                  </a:cubicBezTo>
                  <a:cubicBezTo>
                    <a:pt x="761" y="109"/>
                    <a:pt x="736" y="97"/>
                    <a:pt x="736" y="97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66B27BD-68BE-2437-6950-A0AF067104A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67" y="0"/>
              <a:ext cx="2834" cy="3446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7C7FAA7F-BDFB-7C59-9ACC-D870A961D29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0" y="1269"/>
              <a:ext cx="686" cy="1817"/>
            </a:xfrm>
            <a:custGeom>
              <a:avLst/>
              <a:gdLst>
                <a:gd name="T0" fmla="*/ 437 w 686"/>
                <a:gd name="T1" fmla="*/ 0 h 1817"/>
                <a:gd name="T2" fmla="*/ 527 w 686"/>
                <a:gd name="T3" fmla="*/ 244 h 1817"/>
                <a:gd name="T4" fmla="*/ 617 w 686"/>
                <a:gd name="T5" fmla="*/ 552 h 1817"/>
                <a:gd name="T6" fmla="*/ 676 w 686"/>
                <a:gd name="T7" fmla="*/ 923 h 1817"/>
                <a:gd name="T8" fmla="*/ 676 w 686"/>
                <a:gd name="T9" fmla="*/ 1238 h 1817"/>
                <a:gd name="T10" fmla="*/ 639 w 686"/>
                <a:gd name="T11" fmla="*/ 1430 h 1817"/>
                <a:gd name="T12" fmla="*/ 542 w 686"/>
                <a:gd name="T13" fmla="*/ 1673 h 1817"/>
                <a:gd name="T14" fmla="*/ 414 w 686"/>
                <a:gd name="T15" fmla="*/ 1815 h 1817"/>
                <a:gd name="T16" fmla="*/ 268 w 686"/>
                <a:gd name="T17" fmla="*/ 1658 h 1817"/>
                <a:gd name="T18" fmla="*/ 126 w 686"/>
                <a:gd name="T19" fmla="*/ 1430 h 1817"/>
                <a:gd name="T20" fmla="*/ 24 w 686"/>
                <a:gd name="T21" fmla="*/ 1172 h 1817"/>
                <a:gd name="T22" fmla="*/ 11 w 686"/>
                <a:gd name="T23" fmla="*/ 817 h 1817"/>
                <a:gd name="T24" fmla="*/ 92 w 686"/>
                <a:gd name="T25" fmla="*/ 506 h 1817"/>
                <a:gd name="T26" fmla="*/ 269 w 686"/>
                <a:gd name="T27" fmla="*/ 192 h 1817"/>
                <a:gd name="T28" fmla="*/ 437 w 686"/>
                <a:gd name="T29" fmla="*/ 0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6" h="1817">
                  <a:moveTo>
                    <a:pt x="437" y="0"/>
                  </a:moveTo>
                  <a:lnTo>
                    <a:pt x="527" y="244"/>
                  </a:lnTo>
                  <a:cubicBezTo>
                    <a:pt x="557" y="336"/>
                    <a:pt x="592" y="439"/>
                    <a:pt x="617" y="552"/>
                  </a:cubicBezTo>
                  <a:cubicBezTo>
                    <a:pt x="642" y="665"/>
                    <a:pt x="666" y="809"/>
                    <a:pt x="676" y="923"/>
                  </a:cubicBezTo>
                  <a:cubicBezTo>
                    <a:pt x="686" y="1037"/>
                    <a:pt x="682" y="1154"/>
                    <a:pt x="676" y="1238"/>
                  </a:cubicBezTo>
                  <a:cubicBezTo>
                    <a:pt x="670" y="1322"/>
                    <a:pt x="661" y="1358"/>
                    <a:pt x="639" y="1430"/>
                  </a:cubicBezTo>
                  <a:cubicBezTo>
                    <a:pt x="617" y="1502"/>
                    <a:pt x="579" y="1609"/>
                    <a:pt x="542" y="1673"/>
                  </a:cubicBezTo>
                  <a:cubicBezTo>
                    <a:pt x="505" y="1737"/>
                    <a:pt x="460" y="1817"/>
                    <a:pt x="414" y="1815"/>
                  </a:cubicBezTo>
                  <a:lnTo>
                    <a:pt x="268" y="1658"/>
                  </a:lnTo>
                  <a:cubicBezTo>
                    <a:pt x="220" y="1594"/>
                    <a:pt x="167" y="1511"/>
                    <a:pt x="126" y="1430"/>
                  </a:cubicBezTo>
                  <a:cubicBezTo>
                    <a:pt x="85" y="1349"/>
                    <a:pt x="43" y="1274"/>
                    <a:pt x="24" y="1172"/>
                  </a:cubicBezTo>
                  <a:cubicBezTo>
                    <a:pt x="5" y="1070"/>
                    <a:pt x="0" y="928"/>
                    <a:pt x="11" y="817"/>
                  </a:cubicBezTo>
                  <a:cubicBezTo>
                    <a:pt x="22" y="706"/>
                    <a:pt x="49" y="610"/>
                    <a:pt x="92" y="506"/>
                  </a:cubicBezTo>
                  <a:cubicBezTo>
                    <a:pt x="135" y="402"/>
                    <a:pt x="212" y="276"/>
                    <a:pt x="269" y="192"/>
                  </a:cubicBezTo>
                  <a:cubicBezTo>
                    <a:pt x="326" y="108"/>
                    <a:pt x="402" y="40"/>
                    <a:pt x="437" y="0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AB91B5D6-AA52-C823-4CE6-58EE81652A3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2" y="286"/>
              <a:ext cx="415" cy="569"/>
            </a:xfrm>
            <a:custGeom>
              <a:avLst/>
              <a:gdLst>
                <a:gd name="T0" fmla="*/ 49 w 415"/>
                <a:gd name="T1" fmla="*/ 0 h 569"/>
                <a:gd name="T2" fmla="*/ 19 w 415"/>
                <a:gd name="T3" fmla="*/ 191 h 569"/>
                <a:gd name="T4" fmla="*/ 19 w 415"/>
                <a:gd name="T5" fmla="*/ 423 h 569"/>
                <a:gd name="T6" fmla="*/ 60 w 415"/>
                <a:gd name="T7" fmla="*/ 547 h 569"/>
                <a:gd name="T8" fmla="*/ 379 w 415"/>
                <a:gd name="T9" fmla="*/ 292 h 569"/>
                <a:gd name="T10" fmla="*/ 278 w 415"/>
                <a:gd name="T11" fmla="*/ 206 h 569"/>
                <a:gd name="T12" fmla="*/ 162 w 415"/>
                <a:gd name="T13" fmla="*/ 109 h 569"/>
                <a:gd name="T14" fmla="*/ 49 w 415"/>
                <a:gd name="T15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5" h="569">
                  <a:moveTo>
                    <a:pt x="49" y="0"/>
                  </a:moveTo>
                  <a:cubicBezTo>
                    <a:pt x="33" y="21"/>
                    <a:pt x="24" y="121"/>
                    <a:pt x="19" y="191"/>
                  </a:cubicBezTo>
                  <a:cubicBezTo>
                    <a:pt x="14" y="261"/>
                    <a:pt x="12" y="364"/>
                    <a:pt x="19" y="423"/>
                  </a:cubicBezTo>
                  <a:cubicBezTo>
                    <a:pt x="26" y="482"/>
                    <a:pt x="0" y="569"/>
                    <a:pt x="60" y="547"/>
                  </a:cubicBezTo>
                  <a:cubicBezTo>
                    <a:pt x="120" y="525"/>
                    <a:pt x="343" y="349"/>
                    <a:pt x="379" y="292"/>
                  </a:cubicBezTo>
                  <a:cubicBezTo>
                    <a:pt x="415" y="235"/>
                    <a:pt x="314" y="236"/>
                    <a:pt x="278" y="206"/>
                  </a:cubicBezTo>
                  <a:cubicBezTo>
                    <a:pt x="242" y="176"/>
                    <a:pt x="200" y="143"/>
                    <a:pt x="162" y="109"/>
                  </a:cubicBezTo>
                  <a:cubicBezTo>
                    <a:pt x="124" y="75"/>
                    <a:pt x="73" y="23"/>
                    <a:pt x="49" y="0"/>
                  </a:cubicBezTo>
                  <a:close/>
                </a:path>
              </a:pathLst>
            </a:cu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cmpd="sng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B3A6C9D-7612-5F76-C74A-7D4660A2C9A2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11" y="490"/>
              <a:ext cx="1174" cy="1143"/>
            </a:xfrm>
            <a:prstGeom prst="ellipse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8838AFF-DF31-AEA1-15AC-A7BCD7A5E75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598" y="578"/>
              <a:ext cx="1037" cy="10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DCFE511-E265-2282-58E4-5C64A92F584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68" y="796"/>
              <a:ext cx="388" cy="411"/>
            </a:xfrm>
            <a:prstGeom prst="ellipse">
              <a:avLst/>
            </a:prstGeom>
            <a:solidFill>
              <a:srgbClr val="1616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457D0D9B-E43F-9DBE-2864-B2307050D547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354" y="335"/>
              <a:ext cx="415" cy="569"/>
            </a:xfrm>
            <a:custGeom>
              <a:avLst/>
              <a:gdLst>
                <a:gd name="T0" fmla="*/ 49 w 415"/>
                <a:gd name="T1" fmla="*/ 0 h 569"/>
                <a:gd name="T2" fmla="*/ 19 w 415"/>
                <a:gd name="T3" fmla="*/ 191 h 569"/>
                <a:gd name="T4" fmla="*/ 19 w 415"/>
                <a:gd name="T5" fmla="*/ 423 h 569"/>
                <a:gd name="T6" fmla="*/ 60 w 415"/>
                <a:gd name="T7" fmla="*/ 547 h 569"/>
                <a:gd name="T8" fmla="*/ 379 w 415"/>
                <a:gd name="T9" fmla="*/ 292 h 569"/>
                <a:gd name="T10" fmla="*/ 278 w 415"/>
                <a:gd name="T11" fmla="*/ 206 h 569"/>
                <a:gd name="T12" fmla="*/ 162 w 415"/>
                <a:gd name="T13" fmla="*/ 109 h 569"/>
                <a:gd name="T14" fmla="*/ 49 w 415"/>
                <a:gd name="T15" fmla="*/ 0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5" h="569">
                  <a:moveTo>
                    <a:pt x="49" y="0"/>
                  </a:moveTo>
                  <a:cubicBezTo>
                    <a:pt x="33" y="21"/>
                    <a:pt x="24" y="121"/>
                    <a:pt x="19" y="191"/>
                  </a:cubicBezTo>
                  <a:cubicBezTo>
                    <a:pt x="14" y="261"/>
                    <a:pt x="12" y="364"/>
                    <a:pt x="19" y="423"/>
                  </a:cubicBezTo>
                  <a:cubicBezTo>
                    <a:pt x="26" y="482"/>
                    <a:pt x="0" y="569"/>
                    <a:pt x="60" y="547"/>
                  </a:cubicBezTo>
                  <a:cubicBezTo>
                    <a:pt x="120" y="525"/>
                    <a:pt x="343" y="349"/>
                    <a:pt x="379" y="292"/>
                  </a:cubicBezTo>
                  <a:cubicBezTo>
                    <a:pt x="415" y="235"/>
                    <a:pt x="314" y="236"/>
                    <a:pt x="278" y="206"/>
                  </a:cubicBezTo>
                  <a:cubicBezTo>
                    <a:pt x="242" y="176"/>
                    <a:pt x="200" y="143"/>
                    <a:pt x="162" y="109"/>
                  </a:cubicBezTo>
                  <a:cubicBezTo>
                    <a:pt x="124" y="75"/>
                    <a:pt x="73" y="23"/>
                    <a:pt x="49" y="0"/>
                  </a:cubicBezTo>
                  <a:close/>
                </a:path>
              </a:pathLst>
            </a:cu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175" cmpd="sng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34B24EC-D43A-8F11-CF18-3F48A9C508C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651" y="498"/>
              <a:ext cx="1174" cy="1143"/>
            </a:xfrm>
            <a:prstGeom prst="ellipse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DCBF78C-E932-D77E-BCEE-430DE6FE406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724" y="578"/>
              <a:ext cx="1037" cy="10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">
                  <a:solidFill>
                    <a:srgbClr val="FF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407D0932-BD85-4435-CF35-6FEB642A50B3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>
              <a:off x="2694" y="1269"/>
              <a:ext cx="686" cy="1817"/>
            </a:xfrm>
            <a:custGeom>
              <a:avLst/>
              <a:gdLst>
                <a:gd name="T0" fmla="*/ 437 w 686"/>
                <a:gd name="T1" fmla="*/ 0 h 1817"/>
                <a:gd name="T2" fmla="*/ 527 w 686"/>
                <a:gd name="T3" fmla="*/ 244 h 1817"/>
                <a:gd name="T4" fmla="*/ 617 w 686"/>
                <a:gd name="T5" fmla="*/ 552 h 1817"/>
                <a:gd name="T6" fmla="*/ 676 w 686"/>
                <a:gd name="T7" fmla="*/ 923 h 1817"/>
                <a:gd name="T8" fmla="*/ 676 w 686"/>
                <a:gd name="T9" fmla="*/ 1238 h 1817"/>
                <a:gd name="T10" fmla="*/ 639 w 686"/>
                <a:gd name="T11" fmla="*/ 1430 h 1817"/>
                <a:gd name="T12" fmla="*/ 542 w 686"/>
                <a:gd name="T13" fmla="*/ 1673 h 1817"/>
                <a:gd name="T14" fmla="*/ 414 w 686"/>
                <a:gd name="T15" fmla="*/ 1815 h 1817"/>
                <a:gd name="T16" fmla="*/ 268 w 686"/>
                <a:gd name="T17" fmla="*/ 1658 h 1817"/>
                <a:gd name="T18" fmla="*/ 126 w 686"/>
                <a:gd name="T19" fmla="*/ 1430 h 1817"/>
                <a:gd name="T20" fmla="*/ 24 w 686"/>
                <a:gd name="T21" fmla="*/ 1172 h 1817"/>
                <a:gd name="T22" fmla="*/ 11 w 686"/>
                <a:gd name="T23" fmla="*/ 817 h 1817"/>
                <a:gd name="T24" fmla="*/ 92 w 686"/>
                <a:gd name="T25" fmla="*/ 506 h 1817"/>
                <a:gd name="T26" fmla="*/ 269 w 686"/>
                <a:gd name="T27" fmla="*/ 192 h 1817"/>
                <a:gd name="T28" fmla="*/ 437 w 686"/>
                <a:gd name="T29" fmla="*/ 0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6" h="1817">
                  <a:moveTo>
                    <a:pt x="437" y="0"/>
                  </a:moveTo>
                  <a:lnTo>
                    <a:pt x="527" y="244"/>
                  </a:lnTo>
                  <a:cubicBezTo>
                    <a:pt x="557" y="336"/>
                    <a:pt x="592" y="439"/>
                    <a:pt x="617" y="552"/>
                  </a:cubicBezTo>
                  <a:cubicBezTo>
                    <a:pt x="642" y="665"/>
                    <a:pt x="666" y="809"/>
                    <a:pt x="676" y="923"/>
                  </a:cubicBezTo>
                  <a:cubicBezTo>
                    <a:pt x="686" y="1037"/>
                    <a:pt x="682" y="1154"/>
                    <a:pt x="676" y="1238"/>
                  </a:cubicBezTo>
                  <a:cubicBezTo>
                    <a:pt x="670" y="1322"/>
                    <a:pt x="661" y="1358"/>
                    <a:pt x="639" y="1430"/>
                  </a:cubicBezTo>
                  <a:cubicBezTo>
                    <a:pt x="617" y="1502"/>
                    <a:pt x="579" y="1609"/>
                    <a:pt x="542" y="1673"/>
                  </a:cubicBezTo>
                  <a:cubicBezTo>
                    <a:pt x="505" y="1737"/>
                    <a:pt x="460" y="1817"/>
                    <a:pt x="414" y="1815"/>
                  </a:cubicBezTo>
                  <a:lnTo>
                    <a:pt x="268" y="1658"/>
                  </a:lnTo>
                  <a:cubicBezTo>
                    <a:pt x="220" y="1594"/>
                    <a:pt x="167" y="1511"/>
                    <a:pt x="126" y="1430"/>
                  </a:cubicBezTo>
                  <a:cubicBezTo>
                    <a:pt x="85" y="1349"/>
                    <a:pt x="43" y="1274"/>
                    <a:pt x="24" y="1172"/>
                  </a:cubicBezTo>
                  <a:cubicBezTo>
                    <a:pt x="5" y="1070"/>
                    <a:pt x="0" y="928"/>
                    <a:pt x="11" y="817"/>
                  </a:cubicBezTo>
                  <a:cubicBezTo>
                    <a:pt x="22" y="706"/>
                    <a:pt x="49" y="610"/>
                    <a:pt x="92" y="506"/>
                  </a:cubicBezTo>
                  <a:cubicBezTo>
                    <a:pt x="135" y="402"/>
                    <a:pt x="212" y="276"/>
                    <a:pt x="269" y="192"/>
                  </a:cubicBezTo>
                  <a:cubicBezTo>
                    <a:pt x="326" y="108"/>
                    <a:pt x="402" y="40"/>
                    <a:pt x="437" y="0"/>
                  </a:cubicBezTo>
                  <a:close/>
                </a:path>
              </a:pathLst>
            </a:custGeom>
            <a:solidFill>
              <a:srgbClr val="00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82F6350-AD78-2492-36B7-FAAC4CE69B7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86" y="576"/>
              <a:ext cx="1947" cy="3144"/>
              <a:chOff x="686" y="576"/>
              <a:chExt cx="1947" cy="3144"/>
            </a:xfrm>
          </p:grpSpPr>
          <p:sp>
            <p:nvSpPr>
              <p:cNvPr id="18" name="Freeform: Shape 5">
                <a:extLst>
                  <a:ext uri="{FF2B5EF4-FFF2-40B4-BE49-F238E27FC236}">
                    <a16:creationId xmlns:a16="http://schemas.microsoft.com/office/drawing/2014/main" id="{CBD197D3-D900-BB58-2F6E-F00D0FC0E6A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546" y="1223"/>
                <a:ext cx="280" cy="548"/>
              </a:xfrm>
              <a:custGeom>
                <a:avLst/>
                <a:gdLst>
                  <a:gd name="T0" fmla="*/ 76200 w 561"/>
                  <a:gd name="T1" fmla="*/ 0 h 1038"/>
                  <a:gd name="T2" fmla="*/ 295275 w 561"/>
                  <a:gd name="T3" fmla="*/ 3175 h 1038"/>
                  <a:gd name="T4" fmla="*/ 339725 w 561"/>
                  <a:gd name="T5" fmla="*/ 44450 h 1038"/>
                  <a:gd name="T6" fmla="*/ 314325 w 561"/>
                  <a:gd name="T7" fmla="*/ 225425 h 1038"/>
                  <a:gd name="T8" fmla="*/ 190500 w 561"/>
                  <a:gd name="T9" fmla="*/ 625475 h 1038"/>
                  <a:gd name="T10" fmla="*/ 133350 w 561"/>
                  <a:gd name="T11" fmla="*/ 600075 h 1038"/>
                  <a:gd name="T12" fmla="*/ 25400 w 561"/>
                  <a:gd name="T13" fmla="*/ 171450 h 1038"/>
                  <a:gd name="T14" fmla="*/ 0 w 561"/>
                  <a:gd name="T15" fmla="*/ 47625 h 1038"/>
                  <a:gd name="T16" fmla="*/ 76200 w 561"/>
                  <a:gd name="T17" fmla="*/ 0 h 10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61" h="1038">
                    <a:moveTo>
                      <a:pt x="75" y="0"/>
                    </a:moveTo>
                    <a:lnTo>
                      <a:pt x="485" y="5"/>
                    </a:lnTo>
                    <a:cubicBezTo>
                      <a:pt x="561" y="29"/>
                      <a:pt x="533" y="79"/>
                      <a:pt x="530" y="145"/>
                    </a:cubicBezTo>
                    <a:lnTo>
                      <a:pt x="465" y="400"/>
                    </a:lnTo>
                    <a:lnTo>
                      <a:pt x="345" y="950"/>
                    </a:lnTo>
                    <a:cubicBezTo>
                      <a:pt x="302" y="1038"/>
                      <a:pt x="252" y="1024"/>
                      <a:pt x="205" y="930"/>
                    </a:cubicBezTo>
                    <a:lnTo>
                      <a:pt x="65" y="385"/>
                    </a:lnTo>
                    <a:lnTo>
                      <a:pt x="0" y="85"/>
                    </a:lnTo>
                    <a:cubicBezTo>
                      <a:pt x="2" y="21"/>
                      <a:pt x="75" y="0"/>
                      <a:pt x="7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rgbClr val="2F528F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AutoShape 17">
                <a:extLst>
                  <a:ext uri="{FF2B5EF4-FFF2-40B4-BE49-F238E27FC236}">
                    <a16:creationId xmlns:a16="http://schemas.microsoft.com/office/drawing/2014/main" id="{6FA9380E-45E7-3084-8745-7CAC5B915BE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86" y="576"/>
                <a:ext cx="832" cy="879"/>
              </a:xfrm>
              <a:custGeom>
                <a:avLst/>
                <a:gdLst>
                  <a:gd name="G0" fmla="+- 1331 0 0"/>
                  <a:gd name="G1" fmla="+- 21600 0 1331"/>
                  <a:gd name="G2" fmla="+- 21600 0 1331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331" y="10800"/>
                    </a:moveTo>
                    <a:cubicBezTo>
                      <a:pt x="1331" y="16030"/>
                      <a:pt x="5570" y="20269"/>
                      <a:pt x="10800" y="20269"/>
                    </a:cubicBezTo>
                    <a:cubicBezTo>
                      <a:pt x="16030" y="20269"/>
                      <a:pt x="20269" y="16030"/>
                      <a:pt x="20269" y="10800"/>
                    </a:cubicBezTo>
                    <a:cubicBezTo>
                      <a:pt x="20269" y="5570"/>
                      <a:pt x="16030" y="1331"/>
                      <a:pt x="10800" y="1331"/>
                    </a:cubicBezTo>
                    <a:cubicBezTo>
                      <a:pt x="5570" y="1331"/>
                      <a:pt x="1331" y="5570"/>
                      <a:pt x="1331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AutoShape 18">
                <a:extLst>
                  <a:ext uri="{FF2B5EF4-FFF2-40B4-BE49-F238E27FC236}">
                    <a16:creationId xmlns:a16="http://schemas.microsoft.com/office/drawing/2014/main" id="{924DEB0C-C144-E912-BE65-127CE15A210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469" y="936"/>
                <a:ext cx="395" cy="282"/>
              </a:xfrm>
              <a:custGeom>
                <a:avLst/>
                <a:gdLst>
                  <a:gd name="G0" fmla="+- 8052 0 0"/>
                  <a:gd name="G1" fmla="+- -10750138 0 0"/>
                  <a:gd name="G2" fmla="+- 0 0 -10750138"/>
                  <a:gd name="T0" fmla="*/ 0 256 1"/>
                  <a:gd name="T1" fmla="*/ 180 256 1"/>
                  <a:gd name="G3" fmla="+- -10750138 T0 T1"/>
                  <a:gd name="T2" fmla="*/ 0 256 1"/>
                  <a:gd name="T3" fmla="*/ 90 256 1"/>
                  <a:gd name="G4" fmla="+- -10750138 T2 T3"/>
                  <a:gd name="G5" fmla="*/ G4 2 1"/>
                  <a:gd name="T4" fmla="*/ 90 256 1"/>
                  <a:gd name="T5" fmla="*/ 0 256 1"/>
                  <a:gd name="G6" fmla="+- -10750138 T4 T5"/>
                  <a:gd name="G7" fmla="*/ G6 2 1"/>
                  <a:gd name="G8" fmla="abs -10750138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8052"/>
                  <a:gd name="G18" fmla="*/ 8052 1 2"/>
                  <a:gd name="G19" fmla="+- G18 5400 0"/>
                  <a:gd name="G20" fmla="cos G19 -10750138"/>
                  <a:gd name="G21" fmla="sin G19 -10750138"/>
                  <a:gd name="G22" fmla="+- G20 10800 0"/>
                  <a:gd name="G23" fmla="+- G21 10800 0"/>
                  <a:gd name="G24" fmla="+- 10800 0 G20"/>
                  <a:gd name="G25" fmla="+- 8052 10800 0"/>
                  <a:gd name="G26" fmla="?: G9 G17 G25"/>
                  <a:gd name="G27" fmla="?: G9 0 21600"/>
                  <a:gd name="G28" fmla="cos 10800 -10750138"/>
                  <a:gd name="G29" fmla="sin 10800 -10750138"/>
                  <a:gd name="G30" fmla="sin 8052 -10750138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-10750138 G34 0"/>
                  <a:gd name="G36" fmla="?: G6 G35 G31"/>
                  <a:gd name="G37" fmla="+- 21600 0 G36"/>
                  <a:gd name="G38" fmla="?: G4 0 G33"/>
                  <a:gd name="G39" fmla="?: -10750138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1737 w 21600"/>
                  <a:gd name="T15" fmla="*/ 8207 h 21600"/>
                  <a:gd name="T16" fmla="*/ 10800 w 21600"/>
                  <a:gd name="T17" fmla="*/ 2748 h 21600"/>
                  <a:gd name="T18" fmla="*/ 19863 w 21600"/>
                  <a:gd name="T19" fmla="*/ 8207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3058" y="8585"/>
                    </a:moveTo>
                    <a:cubicBezTo>
                      <a:pt x="4047" y="5129"/>
                      <a:pt x="7206" y="2748"/>
                      <a:pt x="10800" y="2748"/>
                    </a:cubicBezTo>
                    <a:cubicBezTo>
                      <a:pt x="14393" y="2748"/>
                      <a:pt x="17552" y="5129"/>
                      <a:pt x="18541" y="8585"/>
                    </a:cubicBezTo>
                    <a:lnTo>
                      <a:pt x="21183" y="7829"/>
                    </a:lnTo>
                    <a:cubicBezTo>
                      <a:pt x="19857" y="3194"/>
                      <a:pt x="15620" y="0"/>
                      <a:pt x="10799" y="0"/>
                    </a:cubicBezTo>
                    <a:cubicBezTo>
                      <a:pt x="5979" y="0"/>
                      <a:pt x="1742" y="3194"/>
                      <a:pt x="416" y="7829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EC208D03-4503-EEA3-8293-EFED181E9D7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008" y="803"/>
                <a:ext cx="388" cy="411"/>
              </a:xfrm>
              <a:prstGeom prst="ellipse">
                <a:avLst/>
              </a:prstGeom>
              <a:solidFill>
                <a:srgbClr val="1616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" name="AutoShape 20">
                <a:extLst>
                  <a:ext uri="{FF2B5EF4-FFF2-40B4-BE49-F238E27FC236}">
                    <a16:creationId xmlns:a16="http://schemas.microsoft.com/office/drawing/2014/main" id="{3816AA77-0D7E-72E5-4ED4-A03E42F3FAC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801" y="600"/>
                <a:ext cx="832" cy="879"/>
              </a:xfrm>
              <a:custGeom>
                <a:avLst/>
                <a:gdLst>
                  <a:gd name="G0" fmla="+- 1331 0 0"/>
                  <a:gd name="G1" fmla="+- 21600 0 1331"/>
                  <a:gd name="G2" fmla="+- 21600 0 1331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1331" y="10800"/>
                    </a:moveTo>
                    <a:cubicBezTo>
                      <a:pt x="1331" y="16030"/>
                      <a:pt x="5570" y="20269"/>
                      <a:pt x="10800" y="20269"/>
                    </a:cubicBezTo>
                    <a:cubicBezTo>
                      <a:pt x="16030" y="20269"/>
                      <a:pt x="20269" y="16030"/>
                      <a:pt x="20269" y="10800"/>
                    </a:cubicBezTo>
                    <a:cubicBezTo>
                      <a:pt x="20269" y="5570"/>
                      <a:pt x="16030" y="1331"/>
                      <a:pt x="10800" y="1331"/>
                    </a:cubicBezTo>
                    <a:cubicBezTo>
                      <a:pt x="5570" y="1331"/>
                      <a:pt x="1331" y="5570"/>
                      <a:pt x="1331" y="10800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6D565866-9FC2-4744-AE90-73C0C4ABA68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25" y="2023"/>
                <a:ext cx="116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0493AAE2-933A-ABC4-D14A-D7A4DEB3945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009" y="2152"/>
                <a:ext cx="115" cy="283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54AA5336-2832-9F01-7C65-5CA5F468168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291" y="2414"/>
                <a:ext cx="116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8A70CCD0-5746-AC43-0D4D-EBC05F106E3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1427" y="2532"/>
                <a:ext cx="115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8A358D2E-98E0-16F4-3D3D-3BB78FCFA20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1777" y="2547"/>
                <a:ext cx="116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E00292E7-143D-40ED-01C6-29BF1D7F1C8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089" y="877"/>
                <a:ext cx="70" cy="7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2B43C575-533B-6D2D-E283-47AE06F08D6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108" y="877"/>
                <a:ext cx="70" cy="7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0" name="Freeform 28">
                <a:extLst>
                  <a:ext uri="{FF2B5EF4-FFF2-40B4-BE49-F238E27FC236}">
                    <a16:creationId xmlns:a16="http://schemas.microsoft.com/office/drawing/2014/main" id="{34575E2D-AC18-B29A-3898-9D711D6A64A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704" y="3163"/>
                <a:ext cx="535" cy="557"/>
              </a:xfrm>
              <a:custGeom>
                <a:avLst/>
                <a:gdLst>
                  <a:gd name="T0" fmla="*/ 639 w 1071"/>
                  <a:gd name="T1" fmla="*/ 21 h 1054"/>
                  <a:gd name="T2" fmla="*/ 789 w 1071"/>
                  <a:gd name="T3" fmla="*/ 144 h 1054"/>
                  <a:gd name="T4" fmla="*/ 935 w 1071"/>
                  <a:gd name="T5" fmla="*/ 373 h 1054"/>
                  <a:gd name="T6" fmla="*/ 1044 w 1071"/>
                  <a:gd name="T7" fmla="*/ 583 h 1054"/>
                  <a:gd name="T8" fmla="*/ 1059 w 1071"/>
                  <a:gd name="T9" fmla="*/ 812 h 1054"/>
                  <a:gd name="T10" fmla="*/ 972 w 1071"/>
                  <a:gd name="T11" fmla="*/ 942 h 1054"/>
                  <a:gd name="T12" fmla="*/ 882 w 1071"/>
                  <a:gd name="T13" fmla="*/ 990 h 1054"/>
                  <a:gd name="T14" fmla="*/ 778 w 1071"/>
                  <a:gd name="T15" fmla="*/ 954 h 1054"/>
                  <a:gd name="T16" fmla="*/ 738 w 1071"/>
                  <a:gd name="T17" fmla="*/ 927 h 1054"/>
                  <a:gd name="T18" fmla="*/ 723 w 1071"/>
                  <a:gd name="T19" fmla="*/ 900 h 1054"/>
                  <a:gd name="T20" fmla="*/ 714 w 1071"/>
                  <a:gd name="T21" fmla="*/ 936 h 1054"/>
                  <a:gd name="T22" fmla="*/ 657 w 1071"/>
                  <a:gd name="T23" fmla="*/ 996 h 1054"/>
                  <a:gd name="T24" fmla="*/ 588 w 1071"/>
                  <a:gd name="T25" fmla="*/ 1047 h 1054"/>
                  <a:gd name="T26" fmla="*/ 471 w 1071"/>
                  <a:gd name="T27" fmla="*/ 1035 h 1054"/>
                  <a:gd name="T28" fmla="*/ 387 w 1071"/>
                  <a:gd name="T29" fmla="*/ 984 h 1054"/>
                  <a:gd name="T30" fmla="*/ 360 w 1071"/>
                  <a:gd name="T31" fmla="*/ 897 h 1054"/>
                  <a:gd name="T32" fmla="*/ 321 w 1071"/>
                  <a:gd name="T33" fmla="*/ 951 h 1054"/>
                  <a:gd name="T34" fmla="*/ 233 w 1071"/>
                  <a:gd name="T35" fmla="*/ 999 h 1054"/>
                  <a:gd name="T36" fmla="*/ 138 w 1071"/>
                  <a:gd name="T37" fmla="*/ 996 h 1054"/>
                  <a:gd name="T38" fmla="*/ 59 w 1071"/>
                  <a:gd name="T39" fmla="*/ 943 h 1054"/>
                  <a:gd name="T40" fmla="*/ 3 w 1071"/>
                  <a:gd name="T41" fmla="*/ 738 h 1054"/>
                  <a:gd name="T42" fmla="*/ 75 w 1071"/>
                  <a:gd name="T43" fmla="*/ 465 h 1054"/>
                  <a:gd name="T44" fmla="*/ 230 w 1071"/>
                  <a:gd name="T45" fmla="*/ 148 h 1054"/>
                  <a:gd name="T46" fmla="*/ 441 w 1071"/>
                  <a:gd name="T47" fmla="*/ 21 h 1054"/>
                  <a:gd name="T48" fmla="*/ 639 w 1071"/>
                  <a:gd name="T49" fmla="*/ 21 h 1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71" h="1054">
                    <a:moveTo>
                      <a:pt x="639" y="21"/>
                    </a:moveTo>
                    <a:cubicBezTo>
                      <a:pt x="697" y="41"/>
                      <a:pt x="740" y="85"/>
                      <a:pt x="789" y="144"/>
                    </a:cubicBezTo>
                    <a:cubicBezTo>
                      <a:pt x="838" y="203"/>
                      <a:pt x="893" y="300"/>
                      <a:pt x="935" y="373"/>
                    </a:cubicBezTo>
                    <a:cubicBezTo>
                      <a:pt x="977" y="446"/>
                      <a:pt x="1023" y="510"/>
                      <a:pt x="1044" y="583"/>
                    </a:cubicBezTo>
                    <a:cubicBezTo>
                      <a:pt x="1065" y="656"/>
                      <a:pt x="1071" y="752"/>
                      <a:pt x="1059" y="812"/>
                    </a:cubicBezTo>
                    <a:cubicBezTo>
                      <a:pt x="1047" y="872"/>
                      <a:pt x="1001" y="912"/>
                      <a:pt x="972" y="942"/>
                    </a:cubicBezTo>
                    <a:cubicBezTo>
                      <a:pt x="943" y="972"/>
                      <a:pt x="914" y="988"/>
                      <a:pt x="882" y="990"/>
                    </a:cubicBezTo>
                    <a:cubicBezTo>
                      <a:pt x="850" y="992"/>
                      <a:pt x="802" y="964"/>
                      <a:pt x="778" y="954"/>
                    </a:cubicBezTo>
                    <a:cubicBezTo>
                      <a:pt x="754" y="944"/>
                      <a:pt x="747" y="936"/>
                      <a:pt x="738" y="927"/>
                    </a:cubicBezTo>
                    <a:cubicBezTo>
                      <a:pt x="729" y="918"/>
                      <a:pt x="727" y="899"/>
                      <a:pt x="723" y="900"/>
                    </a:cubicBezTo>
                    <a:cubicBezTo>
                      <a:pt x="719" y="901"/>
                      <a:pt x="725" y="920"/>
                      <a:pt x="714" y="936"/>
                    </a:cubicBezTo>
                    <a:cubicBezTo>
                      <a:pt x="703" y="952"/>
                      <a:pt x="678" y="978"/>
                      <a:pt x="657" y="996"/>
                    </a:cubicBezTo>
                    <a:cubicBezTo>
                      <a:pt x="636" y="1014"/>
                      <a:pt x="619" y="1040"/>
                      <a:pt x="588" y="1047"/>
                    </a:cubicBezTo>
                    <a:cubicBezTo>
                      <a:pt x="557" y="1054"/>
                      <a:pt x="504" y="1045"/>
                      <a:pt x="471" y="1035"/>
                    </a:cubicBezTo>
                    <a:cubicBezTo>
                      <a:pt x="438" y="1025"/>
                      <a:pt x="406" y="1007"/>
                      <a:pt x="387" y="984"/>
                    </a:cubicBezTo>
                    <a:cubicBezTo>
                      <a:pt x="368" y="961"/>
                      <a:pt x="371" y="902"/>
                      <a:pt x="360" y="897"/>
                    </a:cubicBezTo>
                    <a:cubicBezTo>
                      <a:pt x="349" y="892"/>
                      <a:pt x="342" y="934"/>
                      <a:pt x="321" y="951"/>
                    </a:cubicBezTo>
                    <a:cubicBezTo>
                      <a:pt x="300" y="968"/>
                      <a:pt x="263" y="992"/>
                      <a:pt x="233" y="999"/>
                    </a:cubicBezTo>
                    <a:cubicBezTo>
                      <a:pt x="203" y="1006"/>
                      <a:pt x="167" y="1005"/>
                      <a:pt x="138" y="996"/>
                    </a:cubicBezTo>
                    <a:cubicBezTo>
                      <a:pt x="109" y="987"/>
                      <a:pt x="81" y="986"/>
                      <a:pt x="59" y="943"/>
                    </a:cubicBezTo>
                    <a:cubicBezTo>
                      <a:pt x="37" y="900"/>
                      <a:pt x="0" y="818"/>
                      <a:pt x="3" y="738"/>
                    </a:cubicBezTo>
                    <a:cubicBezTo>
                      <a:pt x="6" y="658"/>
                      <a:pt x="37" y="563"/>
                      <a:pt x="75" y="465"/>
                    </a:cubicBezTo>
                    <a:cubicBezTo>
                      <a:pt x="113" y="367"/>
                      <a:pt x="169" y="222"/>
                      <a:pt x="230" y="148"/>
                    </a:cubicBezTo>
                    <a:cubicBezTo>
                      <a:pt x="291" y="74"/>
                      <a:pt x="373" y="42"/>
                      <a:pt x="441" y="21"/>
                    </a:cubicBezTo>
                    <a:cubicBezTo>
                      <a:pt x="509" y="0"/>
                      <a:pt x="581" y="1"/>
                      <a:pt x="639" y="2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1" name="Freeform 29">
                <a:extLst>
                  <a:ext uri="{FF2B5EF4-FFF2-40B4-BE49-F238E27FC236}">
                    <a16:creationId xmlns:a16="http://schemas.microsoft.com/office/drawing/2014/main" id="{77E0A2EF-8404-D43B-9617-508E7B95564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1111" y="3162"/>
                <a:ext cx="535" cy="556"/>
              </a:xfrm>
              <a:custGeom>
                <a:avLst/>
                <a:gdLst>
                  <a:gd name="T0" fmla="*/ 639 w 1071"/>
                  <a:gd name="T1" fmla="*/ 21 h 1054"/>
                  <a:gd name="T2" fmla="*/ 789 w 1071"/>
                  <a:gd name="T3" fmla="*/ 144 h 1054"/>
                  <a:gd name="T4" fmla="*/ 935 w 1071"/>
                  <a:gd name="T5" fmla="*/ 373 h 1054"/>
                  <a:gd name="T6" fmla="*/ 1044 w 1071"/>
                  <a:gd name="T7" fmla="*/ 583 h 1054"/>
                  <a:gd name="T8" fmla="*/ 1059 w 1071"/>
                  <a:gd name="T9" fmla="*/ 812 h 1054"/>
                  <a:gd name="T10" fmla="*/ 972 w 1071"/>
                  <a:gd name="T11" fmla="*/ 942 h 1054"/>
                  <a:gd name="T12" fmla="*/ 882 w 1071"/>
                  <a:gd name="T13" fmla="*/ 990 h 1054"/>
                  <a:gd name="T14" fmla="*/ 778 w 1071"/>
                  <a:gd name="T15" fmla="*/ 954 h 1054"/>
                  <a:gd name="T16" fmla="*/ 738 w 1071"/>
                  <a:gd name="T17" fmla="*/ 927 h 1054"/>
                  <a:gd name="T18" fmla="*/ 723 w 1071"/>
                  <a:gd name="T19" fmla="*/ 900 h 1054"/>
                  <a:gd name="T20" fmla="*/ 714 w 1071"/>
                  <a:gd name="T21" fmla="*/ 936 h 1054"/>
                  <a:gd name="T22" fmla="*/ 657 w 1071"/>
                  <a:gd name="T23" fmla="*/ 996 h 1054"/>
                  <a:gd name="T24" fmla="*/ 588 w 1071"/>
                  <a:gd name="T25" fmla="*/ 1047 h 1054"/>
                  <a:gd name="T26" fmla="*/ 471 w 1071"/>
                  <a:gd name="T27" fmla="*/ 1035 h 1054"/>
                  <a:gd name="T28" fmla="*/ 387 w 1071"/>
                  <a:gd name="T29" fmla="*/ 984 h 1054"/>
                  <a:gd name="T30" fmla="*/ 360 w 1071"/>
                  <a:gd name="T31" fmla="*/ 897 h 1054"/>
                  <a:gd name="T32" fmla="*/ 321 w 1071"/>
                  <a:gd name="T33" fmla="*/ 951 h 1054"/>
                  <a:gd name="T34" fmla="*/ 233 w 1071"/>
                  <a:gd name="T35" fmla="*/ 999 h 1054"/>
                  <a:gd name="T36" fmla="*/ 138 w 1071"/>
                  <a:gd name="T37" fmla="*/ 996 h 1054"/>
                  <a:gd name="T38" fmla="*/ 59 w 1071"/>
                  <a:gd name="T39" fmla="*/ 943 h 1054"/>
                  <a:gd name="T40" fmla="*/ 3 w 1071"/>
                  <a:gd name="T41" fmla="*/ 738 h 1054"/>
                  <a:gd name="T42" fmla="*/ 75 w 1071"/>
                  <a:gd name="T43" fmla="*/ 465 h 1054"/>
                  <a:gd name="T44" fmla="*/ 230 w 1071"/>
                  <a:gd name="T45" fmla="*/ 148 h 1054"/>
                  <a:gd name="T46" fmla="*/ 441 w 1071"/>
                  <a:gd name="T47" fmla="*/ 21 h 1054"/>
                  <a:gd name="T48" fmla="*/ 639 w 1071"/>
                  <a:gd name="T49" fmla="*/ 21 h 1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71" h="1054">
                    <a:moveTo>
                      <a:pt x="639" y="21"/>
                    </a:moveTo>
                    <a:cubicBezTo>
                      <a:pt x="697" y="41"/>
                      <a:pt x="740" y="85"/>
                      <a:pt x="789" y="144"/>
                    </a:cubicBezTo>
                    <a:cubicBezTo>
                      <a:pt x="838" y="203"/>
                      <a:pt x="893" y="300"/>
                      <a:pt x="935" y="373"/>
                    </a:cubicBezTo>
                    <a:cubicBezTo>
                      <a:pt x="977" y="446"/>
                      <a:pt x="1023" y="510"/>
                      <a:pt x="1044" y="583"/>
                    </a:cubicBezTo>
                    <a:cubicBezTo>
                      <a:pt x="1065" y="656"/>
                      <a:pt x="1071" y="752"/>
                      <a:pt x="1059" y="812"/>
                    </a:cubicBezTo>
                    <a:cubicBezTo>
                      <a:pt x="1047" y="872"/>
                      <a:pt x="1001" y="912"/>
                      <a:pt x="972" y="942"/>
                    </a:cubicBezTo>
                    <a:cubicBezTo>
                      <a:pt x="943" y="972"/>
                      <a:pt x="914" y="988"/>
                      <a:pt x="882" y="990"/>
                    </a:cubicBezTo>
                    <a:cubicBezTo>
                      <a:pt x="850" y="992"/>
                      <a:pt x="802" y="964"/>
                      <a:pt x="778" y="954"/>
                    </a:cubicBezTo>
                    <a:cubicBezTo>
                      <a:pt x="754" y="944"/>
                      <a:pt x="747" y="936"/>
                      <a:pt x="738" y="927"/>
                    </a:cubicBezTo>
                    <a:cubicBezTo>
                      <a:pt x="729" y="918"/>
                      <a:pt x="727" y="899"/>
                      <a:pt x="723" y="900"/>
                    </a:cubicBezTo>
                    <a:cubicBezTo>
                      <a:pt x="719" y="901"/>
                      <a:pt x="725" y="920"/>
                      <a:pt x="714" y="936"/>
                    </a:cubicBezTo>
                    <a:cubicBezTo>
                      <a:pt x="703" y="952"/>
                      <a:pt x="678" y="978"/>
                      <a:pt x="657" y="996"/>
                    </a:cubicBezTo>
                    <a:cubicBezTo>
                      <a:pt x="636" y="1014"/>
                      <a:pt x="619" y="1040"/>
                      <a:pt x="588" y="1047"/>
                    </a:cubicBezTo>
                    <a:cubicBezTo>
                      <a:pt x="557" y="1054"/>
                      <a:pt x="504" y="1045"/>
                      <a:pt x="471" y="1035"/>
                    </a:cubicBezTo>
                    <a:cubicBezTo>
                      <a:pt x="438" y="1025"/>
                      <a:pt x="406" y="1007"/>
                      <a:pt x="387" y="984"/>
                    </a:cubicBezTo>
                    <a:cubicBezTo>
                      <a:pt x="368" y="961"/>
                      <a:pt x="371" y="902"/>
                      <a:pt x="360" y="897"/>
                    </a:cubicBezTo>
                    <a:cubicBezTo>
                      <a:pt x="349" y="892"/>
                      <a:pt x="342" y="934"/>
                      <a:pt x="321" y="951"/>
                    </a:cubicBezTo>
                    <a:cubicBezTo>
                      <a:pt x="300" y="968"/>
                      <a:pt x="263" y="992"/>
                      <a:pt x="233" y="999"/>
                    </a:cubicBezTo>
                    <a:cubicBezTo>
                      <a:pt x="203" y="1006"/>
                      <a:pt x="167" y="1005"/>
                      <a:pt x="138" y="996"/>
                    </a:cubicBezTo>
                    <a:cubicBezTo>
                      <a:pt x="109" y="987"/>
                      <a:pt x="81" y="986"/>
                      <a:pt x="59" y="943"/>
                    </a:cubicBezTo>
                    <a:cubicBezTo>
                      <a:pt x="37" y="900"/>
                      <a:pt x="0" y="818"/>
                      <a:pt x="3" y="738"/>
                    </a:cubicBezTo>
                    <a:cubicBezTo>
                      <a:pt x="6" y="658"/>
                      <a:pt x="37" y="563"/>
                      <a:pt x="75" y="465"/>
                    </a:cubicBezTo>
                    <a:cubicBezTo>
                      <a:pt x="113" y="367"/>
                      <a:pt x="169" y="222"/>
                      <a:pt x="230" y="148"/>
                    </a:cubicBezTo>
                    <a:cubicBezTo>
                      <a:pt x="291" y="74"/>
                      <a:pt x="373" y="42"/>
                      <a:pt x="441" y="21"/>
                    </a:cubicBezTo>
                    <a:cubicBezTo>
                      <a:pt x="509" y="0"/>
                      <a:pt x="581" y="1"/>
                      <a:pt x="639" y="2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CE6EBC34-1051-D9A0-2E84-6264E52B07A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1269" y="2146"/>
                <a:ext cx="115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7C2FFA08-3C2F-5377-0EF8-BE91B77B12C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 flipH="1">
                <a:off x="958" y="2438"/>
                <a:ext cx="115" cy="2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DB1E5D0D-3818-6B7C-37EA-FACE9CD11F7D}"/>
              </a:ext>
            </a:extLst>
          </p:cNvPr>
          <p:cNvSpPr txBox="1"/>
          <p:nvPr/>
        </p:nvSpPr>
        <p:spPr>
          <a:xfrm>
            <a:off x="643729" y="1725758"/>
            <a:ext cx="718947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Park Smart.</a:t>
            </a:r>
          </a:p>
          <a:p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 the driver not to stop or park on the yellow zig zag lines. Park away from school and walk or wheel the last distance if you can.</a:t>
            </a: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 the driver not to park on the pavement and not to block dropped kerbs and driveways.</a:t>
            </a: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Remind the driver to turn the engine off when waiting.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519210-9EBD-77ED-0205-3A97D6926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FE523C-3694-F36E-0A69-53126C50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74744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C2E30-261D-6C03-6980-18C5CB0746BE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/>
              <a:t>Share your artwork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9510DE-B086-48B9-7968-E5441C0DA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7303770"/>
          </a:xfrm>
          <a:prstGeom prst="rect">
            <a:avLst/>
          </a:prstGeom>
          <a:solidFill>
            <a:srgbClr val="A6CE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2" descr="Share your artwork">
            <a:extLst>
              <a:ext uri="{FF2B5EF4-FFF2-40B4-BE49-F238E27FC236}">
                <a16:creationId xmlns:a16="http://schemas.microsoft.com/office/drawing/2014/main" id="{73AE378D-774C-493D-0874-E585D578F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088" y="638922"/>
            <a:ext cx="6481823" cy="642395"/>
          </a:xfrm>
          <a:prstGeom prst="rect">
            <a:avLst/>
          </a:prstGeom>
        </p:spPr>
      </p:pic>
      <p:pic>
        <p:nvPicPr>
          <p:cNvPr id="6" name="Picture 5" descr="image of owl with paint brush and palette">
            <a:extLst>
              <a:ext uri="{FF2B5EF4-FFF2-40B4-BE49-F238E27FC236}">
                <a16:creationId xmlns:a16="http://schemas.microsoft.com/office/drawing/2014/main" id="{C780D7FE-A31B-AC40-FFF5-36F417F7B0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3" t="4562"/>
          <a:stretch>
            <a:fillRect/>
          </a:stretch>
        </p:blipFill>
        <p:spPr>
          <a:xfrm rot="20797922">
            <a:off x="299830" y="1646377"/>
            <a:ext cx="4221565" cy="41594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162005-3306-33C2-C839-F9C921014844}"/>
              </a:ext>
            </a:extLst>
          </p:cNvPr>
          <p:cNvSpPr txBox="1"/>
          <p:nvPr/>
        </p:nvSpPr>
        <p:spPr>
          <a:xfrm>
            <a:off x="4392435" y="1690688"/>
            <a:ext cx="751398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Visit a </a:t>
            </a:r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library 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or use the </a:t>
            </a:r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internet 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to find out more about each artist or any other artist, designer, photographer, sculptor or illustrator who inspires you.</a:t>
            </a:r>
          </a:p>
          <a:p>
            <a:endParaRPr lang="en-GB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Create a </a:t>
            </a:r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Travel Smart Art ‘Post-It’ note gallery 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in your class or school of your favourite artist. </a:t>
            </a:r>
          </a:p>
          <a:p>
            <a:endParaRPr lang="en-GB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Ask a grown up to post your creations to us at</a:t>
            </a:r>
          </a:p>
          <a:p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www.facebook.com/travelsmartderbyshire 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#TravelSmartArt</a:t>
            </a:r>
          </a:p>
          <a:p>
            <a:endParaRPr lang="en-GB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or email it to </a:t>
            </a:r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sustainable.travel@derbyshire.gov.uk</a:t>
            </a:r>
            <a:endParaRPr lang="en-GB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7BDEF-E4D6-C068-FEA0-0743570C4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CE9ECBF-7BDC-FA19-1801-56AB60C14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411892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277C8-ED03-5426-C01A-3464FBE6F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68">
            <a:extLst>
              <a:ext uri="{FF2B5EF4-FFF2-40B4-BE49-F238E27FC236}">
                <a16:creationId xmlns:a16="http://schemas.microsoft.com/office/drawing/2014/main" id="{DE28928B-8D08-B9F7-9931-93505D4F17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Remember to record how you travel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8E60C0-8C90-5FB3-165D-A8E41CEB7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F7F1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1" name="Picture 70" descr="wall chart">
            <a:extLst>
              <a:ext uri="{FF2B5EF4-FFF2-40B4-BE49-F238E27FC236}">
                <a16:creationId xmlns:a16="http://schemas.microsoft.com/office/drawing/2014/main" id="{A6D2B0B4-227F-F59B-A30E-64618D1D6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61" y="440279"/>
            <a:ext cx="8664195" cy="6166124"/>
          </a:xfrm>
          <a:prstGeom prst="rect">
            <a:avLst/>
          </a:prstGeom>
        </p:spPr>
      </p:pic>
      <p:sp>
        <p:nvSpPr>
          <p:cNvPr id="66" name="Speech Bubble: Oval 65">
            <a:extLst>
              <a:ext uri="{FF2B5EF4-FFF2-40B4-BE49-F238E27FC236}">
                <a16:creationId xmlns:a16="http://schemas.microsoft.com/office/drawing/2014/main" id="{CE6A11A9-A6F5-649D-042E-3DC1E14B8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91279" y="440279"/>
            <a:ext cx="3898360" cy="3360421"/>
          </a:xfrm>
          <a:prstGeom prst="wedgeEllipseCallout">
            <a:avLst>
              <a:gd name="adj1" fmla="val 4189"/>
              <a:gd name="adj2" fmla="val 64661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CF81F21-F49B-90E2-ADCB-CAF5FED6BD65}"/>
              </a:ext>
            </a:extLst>
          </p:cNvPr>
          <p:cNvSpPr txBox="1"/>
          <p:nvPr/>
        </p:nvSpPr>
        <p:spPr>
          <a:xfrm>
            <a:off x="8380854" y="941860"/>
            <a:ext cx="35107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Remember to record how you usually travel to school and how you would like to travel. 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Then compare this to how you make your journey in Travel Smart week to see if there is a difference.</a:t>
            </a:r>
            <a:endParaRPr lang="en-GB" dirty="0"/>
          </a:p>
        </p:txBody>
      </p:sp>
      <p:pic>
        <p:nvPicPr>
          <p:cNvPr id="3" name="Picture 2" descr="owl with a paint brush and paint palette">
            <a:extLst>
              <a:ext uri="{FF2B5EF4-FFF2-40B4-BE49-F238E27FC236}">
                <a16:creationId xmlns:a16="http://schemas.microsoft.com/office/drawing/2014/main" id="{E6E9FFFE-DA56-D6A6-145E-B600E7C2D3A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45763">
            <a:off x="9098363" y="4301139"/>
            <a:ext cx="2738672" cy="249670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49671D-0A7C-546F-616F-FD76E80F0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691EF-B96E-CB69-92FA-379449B55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373489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0DFBD-29C6-7C9E-08EE-7E81317A8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DF13E28-B03D-8B7B-6C98-AFC2210308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Have a great Art of </a:t>
            </a:r>
            <a:r>
              <a:rPr lang="en-GB"/>
              <a:t>Travel Smart week</a:t>
            </a:r>
            <a:endParaRPr lang="en-GB" dirty="0"/>
          </a:p>
        </p:txBody>
      </p:sp>
      <p:pic>
        <p:nvPicPr>
          <p:cNvPr id="11" name="Picture 10" descr="owl painting a picture of the Travel Smart logo">
            <a:extLst>
              <a:ext uri="{FF2B5EF4-FFF2-40B4-BE49-F238E27FC236}">
                <a16:creationId xmlns:a16="http://schemas.microsoft.com/office/drawing/2014/main" id="{B1E55FCC-0EED-AFC9-3118-7E6E7A6791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73275" y="0"/>
            <a:ext cx="7470191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9683D5-B9B4-B94B-51B2-13E8CCF81520}"/>
              </a:ext>
            </a:extLst>
          </p:cNvPr>
          <p:cNvSpPr txBox="1"/>
          <p:nvPr/>
        </p:nvSpPr>
        <p:spPr>
          <a:xfrm>
            <a:off x="2510041" y="4960620"/>
            <a:ext cx="45613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Have a great </a:t>
            </a:r>
          </a:p>
          <a:p>
            <a:pPr algn="ctr"/>
            <a:r>
              <a:rPr lang="en-GB" sz="36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Art of Travel Smart </a:t>
            </a:r>
          </a:p>
          <a:p>
            <a:pPr algn="ctr"/>
            <a:r>
              <a:rPr lang="en-GB" sz="36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Week!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4C3995-6814-43CA-A267-79BB7BAE7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2273274" cy="6858000"/>
          </a:xfrm>
          <a:prstGeom prst="rect">
            <a:avLst/>
          </a:prstGeom>
          <a:solidFill>
            <a:srgbClr val="F583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152AD3-A393-812D-F657-C3883C1078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81959" y="0"/>
            <a:ext cx="2510040" cy="6858000"/>
          </a:xfrm>
          <a:prstGeom prst="rect">
            <a:avLst/>
          </a:prstGeom>
          <a:solidFill>
            <a:srgbClr val="D620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FB4305-568B-3913-AD02-2D89EDD0D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September 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59EDBA-6CE1-39CA-F826-94D3C3F1D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663189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1047</Words>
  <Application>Microsoft Office PowerPoint</Application>
  <PresentationFormat>Widescreen</PresentationFormat>
  <Paragraphs>156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Aptos</vt:lpstr>
      <vt:lpstr>Aptos Black</vt:lpstr>
      <vt:lpstr>Aptos Display</vt:lpstr>
      <vt:lpstr>Arial</vt:lpstr>
      <vt:lpstr>Arial </vt:lpstr>
      <vt:lpstr>Arial Rounded MT Bold</vt:lpstr>
      <vt:lpstr>Bradley Hand ITC</vt:lpstr>
      <vt:lpstr>Office Theme</vt:lpstr>
      <vt:lpstr>The Art of Travel Smart</vt:lpstr>
      <vt:lpstr>Smilers Ways to Wellbeing</vt:lpstr>
      <vt:lpstr>Ways to make a journey</vt:lpstr>
      <vt:lpstr>Monday</vt:lpstr>
      <vt:lpstr>Tuesday</vt:lpstr>
      <vt:lpstr>Wednesday</vt:lpstr>
      <vt:lpstr>Thursday</vt:lpstr>
      <vt:lpstr>Friday</vt:lpstr>
      <vt:lpstr>Pavement smart</vt:lpstr>
      <vt:lpstr>Smart Wheeler</vt:lpstr>
      <vt:lpstr>Smart passenger</vt:lpstr>
      <vt:lpstr>Park Smart</vt:lpstr>
      <vt:lpstr>Share your artwork</vt:lpstr>
      <vt:lpstr>Remember to record how you travel</vt:lpstr>
      <vt:lpstr>Have a great Art of Travel Smart week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 Smart week - October 2026</dc:title>
  <dc:creator>Derbyshire County Council</dc:creator>
  <cp:lastModifiedBy>Joshua Rice (Corporate Services and Transformation)</cp:lastModifiedBy>
  <cp:revision>4</cp:revision>
  <dcterms:created xsi:type="dcterms:W3CDTF">2026-09-14T09:26:50Z</dcterms:created>
  <dcterms:modified xsi:type="dcterms:W3CDTF">2026-09-17T12:19:09Z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8904da-5dbb-4716-9521-7a682c6e8720_Enabled">
    <vt:lpwstr>true</vt:lpwstr>
  </property>
  <property fmtid="{D5CDD505-2E9C-101B-9397-08002B2CF9AE}" pid="3" name="MSIP_Label_768904da-5dbb-4716-9521-7a682c6e8720_SetDate">
    <vt:lpwstr>2026-09-14T14:19:26Z</vt:lpwstr>
  </property>
  <property fmtid="{D5CDD505-2E9C-101B-9397-08002B2CF9AE}" pid="4" name="MSIP_Label_768904da-5dbb-4716-9521-7a682c6e8720_Method">
    <vt:lpwstr>Standard</vt:lpwstr>
  </property>
  <property fmtid="{D5CDD505-2E9C-101B-9397-08002B2CF9AE}" pid="5" name="MSIP_Label_768904da-5dbb-4716-9521-7a682c6e8720_Name">
    <vt:lpwstr>DCC Controlled</vt:lpwstr>
  </property>
  <property fmtid="{D5CDD505-2E9C-101B-9397-08002B2CF9AE}" pid="6" name="MSIP_Label_768904da-5dbb-4716-9521-7a682c6e8720_SiteId">
    <vt:lpwstr>429a8eb3-3210-4e1a-aaa2-6ccde0ddabc5</vt:lpwstr>
  </property>
  <property fmtid="{D5CDD505-2E9C-101B-9397-08002B2CF9AE}" pid="7" name="MSIP_Label_768904da-5dbb-4716-9521-7a682c6e8720_ActionId">
    <vt:lpwstr>cc8b5a68-00f5-4c4f-9178-ff121960c2f8</vt:lpwstr>
  </property>
  <property fmtid="{D5CDD505-2E9C-101B-9397-08002B2CF9AE}" pid="8" name="MSIP_Label_768904da-5dbb-4716-9521-7a682c6e8720_ContentBits">
    <vt:lpwstr>2</vt:lpwstr>
  </property>
  <property fmtid="{D5CDD505-2E9C-101B-9397-08002B2CF9AE}" pid="9" name="MSIP_Label_768904da-5dbb-4716-9521-7a682c6e8720_Tag">
    <vt:lpwstr>10, 3, 0, 1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CONTROLLED</vt:lpwstr>
  </property>
</Properties>
</file>